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5"/>
  </p:notesMasterIdLst>
  <p:sldIdLst>
    <p:sldId id="256" r:id="rId2"/>
    <p:sldId id="259" r:id="rId3"/>
    <p:sldId id="258" r:id="rId4"/>
    <p:sldId id="261" r:id="rId5"/>
    <p:sldId id="262" r:id="rId6"/>
    <p:sldId id="263" r:id="rId7"/>
    <p:sldId id="269" r:id="rId8"/>
    <p:sldId id="270" r:id="rId9"/>
    <p:sldId id="303" r:id="rId10"/>
    <p:sldId id="271" r:id="rId11"/>
    <p:sldId id="304" r:id="rId12"/>
    <p:sldId id="305" r:id="rId13"/>
    <p:sldId id="314" r:id="rId14"/>
    <p:sldId id="315" r:id="rId15"/>
    <p:sldId id="306" r:id="rId16"/>
    <p:sldId id="307" r:id="rId17"/>
    <p:sldId id="308" r:id="rId18"/>
    <p:sldId id="309" r:id="rId19"/>
    <p:sldId id="310" r:id="rId20"/>
    <p:sldId id="311" r:id="rId21"/>
    <p:sldId id="312" r:id="rId22"/>
    <p:sldId id="313" r:id="rId23"/>
    <p:sldId id="283" r:id="rId24"/>
  </p:sldIdLst>
  <p:sldSz cx="9144000" cy="5143500" type="screen16x9"/>
  <p:notesSz cx="6858000" cy="9144000"/>
  <p:embeddedFontLst>
    <p:embeddedFont>
      <p:font typeface="Open Sans" panose="020B0604020202020204" charset="0"/>
      <p:regular r:id="rId26"/>
      <p:bold r:id="rId27"/>
      <p:italic r:id="rId28"/>
      <p:boldItalic r:id="rId29"/>
    </p:embeddedFont>
    <p:embeddedFont>
      <p:font typeface="Russo One" panose="020B0604020202020204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50EE9A9-EDBF-4418-AA61-96EFA09C43DF}">
  <a:tblStyle styleId="{750EE9A9-EDBF-4418-AA61-96EFA09C43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40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169341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8b0aa6b64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8b0aa6b64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39955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3392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9af02198b9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9af02198b9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54234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39123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7615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2452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03736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9af02198b9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9af02198b9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765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3528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695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3607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8b5cbd79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8b5cbd79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2859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86488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02330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80fc3095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980fc3095c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87276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96921d6897_1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96921d6897_1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36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8b0aa6b640_0_5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8b0aa6b640_0_5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089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8c1b5d575e_0_18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8c1b5d575e_0_18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7453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8b5cbd7972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8b5cbd7972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024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8c1b5d575e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8c1b5d575e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739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9af02198b9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9af02198b9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829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96921d689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96921d689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4444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96921d689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96921d689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9355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eepik.com/free-vector/accessory-set-social-media-pixel-art-style_949345.htm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4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694288" y="1377696"/>
            <a:ext cx="7738200" cy="130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/>
          <p:nvPr/>
        </p:nvSpPr>
        <p:spPr>
          <a:xfrm rot="10800000">
            <a:off x="587605" y="3059788"/>
            <a:ext cx="88914" cy="89582"/>
          </a:xfrm>
          <a:custGeom>
            <a:avLst/>
            <a:gdLst/>
            <a:ahLst/>
            <a:cxnLst/>
            <a:rect l="l" t="t" r="r" b="b"/>
            <a:pathLst>
              <a:path w="421" h="420" extrusionOk="0">
                <a:moveTo>
                  <a:pt x="1" y="0"/>
                </a:moveTo>
                <a:lnTo>
                  <a:pt x="1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498480" y="3866452"/>
            <a:ext cx="89337" cy="89582"/>
          </a:xfrm>
          <a:custGeom>
            <a:avLst/>
            <a:gdLst/>
            <a:ahLst/>
            <a:cxnLst/>
            <a:rect l="l" t="t" r="r" b="b"/>
            <a:pathLst>
              <a:path w="423" h="420" extrusionOk="0">
                <a:moveTo>
                  <a:pt x="0" y="0"/>
                </a:moveTo>
                <a:lnTo>
                  <a:pt x="0" y="420"/>
                </a:lnTo>
                <a:lnTo>
                  <a:pt x="423" y="420"/>
                </a:lnTo>
                <a:lnTo>
                  <a:pt x="42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>
            <a:off x="-214225" y="2787236"/>
            <a:ext cx="88703" cy="89582"/>
          </a:xfrm>
          <a:custGeom>
            <a:avLst/>
            <a:gdLst/>
            <a:ahLst/>
            <a:cxnLst/>
            <a:rect l="l" t="t" r="r" b="b"/>
            <a:pathLst>
              <a:path w="420" h="420" extrusionOk="0">
                <a:moveTo>
                  <a:pt x="0" y="0"/>
                </a:moveTo>
                <a:lnTo>
                  <a:pt x="0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89545" y="3437976"/>
            <a:ext cx="88703" cy="90435"/>
          </a:xfrm>
          <a:custGeom>
            <a:avLst/>
            <a:gdLst/>
            <a:ahLst/>
            <a:cxnLst/>
            <a:rect l="l" t="t" r="r" b="b"/>
            <a:pathLst>
              <a:path w="420" h="424" extrusionOk="0">
                <a:moveTo>
                  <a:pt x="0" y="1"/>
                </a:moveTo>
                <a:lnTo>
                  <a:pt x="0" y="424"/>
                </a:lnTo>
                <a:lnTo>
                  <a:pt x="420" y="424"/>
                </a:lnTo>
                <a:lnTo>
                  <a:pt x="4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13225" y="539500"/>
            <a:ext cx="336631" cy="343199"/>
            <a:chOff x="713225" y="3660775"/>
            <a:chExt cx="336631" cy="343199"/>
          </a:xfrm>
        </p:grpSpPr>
        <p:sp>
          <p:nvSpPr>
            <p:cNvPr id="14" name="Google Shape;14;p2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8094100" y="539500"/>
            <a:ext cx="336631" cy="343199"/>
            <a:chOff x="8138150" y="3660775"/>
            <a:chExt cx="336631" cy="343199"/>
          </a:xfrm>
        </p:grpSpPr>
        <p:sp>
          <p:nvSpPr>
            <p:cNvPr id="23" name="Google Shape;23;p2"/>
            <p:cNvSpPr/>
            <p:nvPr/>
          </p:nvSpPr>
          <p:spPr>
            <a:xfrm>
              <a:off x="8405266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138150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405266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138150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41155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204929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273008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274308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2"/>
          <p:cNvSpPr/>
          <p:nvPr/>
        </p:nvSpPr>
        <p:spPr>
          <a:xfrm>
            <a:off x="4335763" y="3423388"/>
            <a:ext cx="472480" cy="2467791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695488" y="2496125"/>
            <a:ext cx="7735800" cy="75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975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 flipH="1">
            <a:off x="8506925" y="3059788"/>
            <a:ext cx="88914" cy="89582"/>
          </a:xfrm>
          <a:custGeom>
            <a:avLst/>
            <a:gdLst/>
            <a:ahLst/>
            <a:cxnLst/>
            <a:rect l="l" t="t" r="r" b="b"/>
            <a:pathLst>
              <a:path w="421" h="420" extrusionOk="0">
                <a:moveTo>
                  <a:pt x="1" y="0"/>
                </a:moveTo>
                <a:lnTo>
                  <a:pt x="1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 rot="10800000" flipH="1">
            <a:off x="8595627" y="3866452"/>
            <a:ext cx="89337" cy="89582"/>
          </a:xfrm>
          <a:custGeom>
            <a:avLst/>
            <a:gdLst/>
            <a:ahLst/>
            <a:cxnLst/>
            <a:rect l="l" t="t" r="r" b="b"/>
            <a:pathLst>
              <a:path w="423" h="420" extrusionOk="0">
                <a:moveTo>
                  <a:pt x="0" y="0"/>
                </a:moveTo>
                <a:lnTo>
                  <a:pt x="0" y="420"/>
                </a:lnTo>
                <a:lnTo>
                  <a:pt x="423" y="420"/>
                </a:lnTo>
                <a:lnTo>
                  <a:pt x="42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9005196" y="3437976"/>
            <a:ext cx="88703" cy="90435"/>
          </a:xfrm>
          <a:custGeom>
            <a:avLst/>
            <a:gdLst/>
            <a:ahLst/>
            <a:cxnLst/>
            <a:rect l="l" t="t" r="r" b="b"/>
            <a:pathLst>
              <a:path w="420" h="424" extrusionOk="0">
                <a:moveTo>
                  <a:pt x="0" y="1"/>
                </a:moveTo>
                <a:lnTo>
                  <a:pt x="0" y="424"/>
                </a:lnTo>
                <a:lnTo>
                  <a:pt x="420" y="424"/>
                </a:lnTo>
                <a:lnTo>
                  <a:pt x="4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7">
  <p:cSld name="CUSTOM_1_1_1_1_1_1_1_1_1_1_1">
    <p:bg>
      <p:bgPr>
        <a:solidFill>
          <a:schemeClr val="accent4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1" name="Google Shape;271;p24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8">
  <p:cSld name="CUSTOM_1_1_1_1_1_1_1_1_1_1_1_1">
    <p:bg>
      <p:bgPr>
        <a:solidFill>
          <a:schemeClr val="accent4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5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4" name="Google Shape;274;p25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bg>
      <p:bgPr>
        <a:solidFill>
          <a:schemeClr val="accent4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6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title"/>
          </p:nvPr>
        </p:nvSpPr>
        <p:spPr>
          <a:xfrm>
            <a:off x="1003822" y="1263950"/>
            <a:ext cx="3131700" cy="2742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title" idx="2" hasCustomPrompt="1"/>
          </p:nvPr>
        </p:nvSpPr>
        <p:spPr>
          <a:xfrm>
            <a:off x="1006072" y="421300"/>
            <a:ext cx="3127200" cy="8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9" name="Google Shape;279;p26"/>
          <p:cNvSpPr txBox="1">
            <a:spLocks noGrp="1"/>
          </p:cNvSpPr>
          <p:nvPr>
            <p:ph type="title" idx="3"/>
          </p:nvPr>
        </p:nvSpPr>
        <p:spPr>
          <a:xfrm>
            <a:off x="1003822" y="3324225"/>
            <a:ext cx="3131700" cy="2742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6"/>
          <p:cNvSpPr txBox="1">
            <a:spLocks noGrp="1"/>
          </p:cNvSpPr>
          <p:nvPr>
            <p:ph type="title" idx="4" hasCustomPrompt="1"/>
          </p:nvPr>
        </p:nvSpPr>
        <p:spPr>
          <a:xfrm>
            <a:off x="1006072" y="2444500"/>
            <a:ext cx="3127200" cy="8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1" name="Google Shape;281;p26"/>
          <p:cNvSpPr txBox="1">
            <a:spLocks noGrp="1"/>
          </p:cNvSpPr>
          <p:nvPr>
            <p:ph type="title" idx="5"/>
          </p:nvPr>
        </p:nvSpPr>
        <p:spPr>
          <a:xfrm>
            <a:off x="5008478" y="1262544"/>
            <a:ext cx="3131700" cy="2742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6"/>
          <p:cNvSpPr txBox="1">
            <a:spLocks noGrp="1"/>
          </p:cNvSpPr>
          <p:nvPr>
            <p:ph type="title" idx="6" hasCustomPrompt="1"/>
          </p:nvPr>
        </p:nvSpPr>
        <p:spPr>
          <a:xfrm>
            <a:off x="5010728" y="421300"/>
            <a:ext cx="3127200" cy="8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3" name="Google Shape;283;p26"/>
          <p:cNvSpPr txBox="1">
            <a:spLocks noGrp="1"/>
          </p:cNvSpPr>
          <p:nvPr>
            <p:ph type="title" idx="7"/>
          </p:nvPr>
        </p:nvSpPr>
        <p:spPr>
          <a:xfrm>
            <a:off x="5008478" y="3325368"/>
            <a:ext cx="3131700" cy="2742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6"/>
          <p:cNvSpPr txBox="1">
            <a:spLocks noGrp="1"/>
          </p:cNvSpPr>
          <p:nvPr>
            <p:ph type="title" idx="8" hasCustomPrompt="1"/>
          </p:nvPr>
        </p:nvSpPr>
        <p:spPr>
          <a:xfrm>
            <a:off x="5010728" y="2444500"/>
            <a:ext cx="3127200" cy="8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5" name="Google Shape;285;p26"/>
          <p:cNvSpPr/>
          <p:nvPr/>
        </p:nvSpPr>
        <p:spPr>
          <a:xfrm>
            <a:off x="8301600" y="4168175"/>
            <a:ext cx="1534964" cy="1342594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6"/>
          <p:cNvSpPr/>
          <p:nvPr/>
        </p:nvSpPr>
        <p:spPr>
          <a:xfrm>
            <a:off x="-664887" y="4168175"/>
            <a:ext cx="1534964" cy="1342594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6"/>
          <p:cNvSpPr txBox="1">
            <a:spLocks noGrp="1"/>
          </p:cNvSpPr>
          <p:nvPr>
            <p:ph type="subTitle" idx="1"/>
          </p:nvPr>
        </p:nvSpPr>
        <p:spPr>
          <a:xfrm>
            <a:off x="1006072" y="1634400"/>
            <a:ext cx="3127200" cy="44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26"/>
          <p:cNvSpPr txBox="1">
            <a:spLocks noGrp="1"/>
          </p:cNvSpPr>
          <p:nvPr>
            <p:ph type="subTitle" idx="9"/>
          </p:nvPr>
        </p:nvSpPr>
        <p:spPr>
          <a:xfrm>
            <a:off x="5010728" y="1631911"/>
            <a:ext cx="3127200" cy="43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6"/>
          <p:cNvSpPr txBox="1">
            <a:spLocks noGrp="1"/>
          </p:cNvSpPr>
          <p:nvPr>
            <p:ph type="subTitle" idx="13"/>
          </p:nvPr>
        </p:nvSpPr>
        <p:spPr>
          <a:xfrm>
            <a:off x="1006072" y="3719525"/>
            <a:ext cx="3127200" cy="48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26"/>
          <p:cNvSpPr txBox="1">
            <a:spLocks noGrp="1"/>
          </p:cNvSpPr>
          <p:nvPr>
            <p:ph type="subTitle" idx="14"/>
          </p:nvPr>
        </p:nvSpPr>
        <p:spPr>
          <a:xfrm>
            <a:off x="5010728" y="3718560"/>
            <a:ext cx="3127200" cy="43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3_1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8"/>
          <p:cNvSpPr/>
          <p:nvPr/>
        </p:nvSpPr>
        <p:spPr>
          <a:xfrm rot="10800000" flipH="1">
            <a:off x="8065684" y="4618538"/>
            <a:ext cx="80176" cy="80206"/>
          </a:xfrm>
          <a:custGeom>
            <a:avLst/>
            <a:gdLst/>
            <a:ahLst/>
            <a:cxnLst/>
            <a:rect l="l" t="t" r="r" b="b"/>
            <a:pathLst>
              <a:path w="424" h="420" extrusionOk="0">
                <a:moveTo>
                  <a:pt x="1" y="0"/>
                </a:moveTo>
                <a:lnTo>
                  <a:pt x="1" y="420"/>
                </a:lnTo>
                <a:lnTo>
                  <a:pt x="424" y="420"/>
                </a:lnTo>
                <a:lnTo>
                  <a:pt x="42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8"/>
          <p:cNvSpPr txBox="1">
            <a:spLocks noGrp="1"/>
          </p:cNvSpPr>
          <p:nvPr>
            <p:ph type="title"/>
          </p:nvPr>
        </p:nvSpPr>
        <p:spPr>
          <a:xfrm>
            <a:off x="1371600" y="448056"/>
            <a:ext cx="6400800" cy="5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8"/>
          <p:cNvSpPr txBox="1">
            <a:spLocks noGrp="1"/>
          </p:cNvSpPr>
          <p:nvPr>
            <p:ph type="subTitle" idx="1"/>
          </p:nvPr>
        </p:nvSpPr>
        <p:spPr>
          <a:xfrm>
            <a:off x="1780500" y="1905000"/>
            <a:ext cx="5583000" cy="159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 2">
  <p:cSld name="CUSTOM_3_1_1_1_1">
    <p:bg>
      <p:bgPr>
        <a:solidFill>
          <a:schemeClr val="accent4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2"/>
          <p:cNvSpPr/>
          <p:nvPr/>
        </p:nvSpPr>
        <p:spPr>
          <a:xfrm>
            <a:off x="7958300" y="2696850"/>
            <a:ext cx="472480" cy="2467791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2"/>
          <p:cNvSpPr/>
          <p:nvPr/>
        </p:nvSpPr>
        <p:spPr>
          <a:xfrm>
            <a:off x="6890613" y="4051625"/>
            <a:ext cx="1534964" cy="1342594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2"/>
          <p:cNvSpPr/>
          <p:nvPr/>
        </p:nvSpPr>
        <p:spPr>
          <a:xfrm>
            <a:off x="7958299" y="3613925"/>
            <a:ext cx="2253377" cy="1971007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32"/>
          <p:cNvGrpSpPr/>
          <p:nvPr/>
        </p:nvGrpSpPr>
        <p:grpSpPr>
          <a:xfrm>
            <a:off x="7851513" y="1693396"/>
            <a:ext cx="686035" cy="684224"/>
            <a:chOff x="3075875" y="1161581"/>
            <a:chExt cx="686035" cy="684224"/>
          </a:xfrm>
        </p:grpSpPr>
        <p:sp>
          <p:nvSpPr>
            <p:cNvPr id="397" name="Google Shape;397;p32"/>
            <p:cNvSpPr/>
            <p:nvPr/>
          </p:nvSpPr>
          <p:spPr>
            <a:xfrm>
              <a:off x="3075875" y="1447247"/>
              <a:ext cx="284815" cy="286669"/>
            </a:xfrm>
            <a:custGeom>
              <a:avLst/>
              <a:gdLst/>
              <a:ahLst/>
              <a:cxnLst/>
              <a:rect l="l" t="t" r="r" b="b"/>
              <a:pathLst>
                <a:path w="5992" h="6031" extrusionOk="0">
                  <a:moveTo>
                    <a:pt x="1130" y="1"/>
                  </a:moveTo>
                  <a:lnTo>
                    <a:pt x="1130" y="1149"/>
                  </a:lnTo>
                  <a:lnTo>
                    <a:pt x="1" y="1149"/>
                  </a:lnTo>
                  <a:lnTo>
                    <a:pt x="1" y="4767"/>
                  </a:lnTo>
                  <a:lnTo>
                    <a:pt x="1130" y="4767"/>
                  </a:lnTo>
                  <a:lnTo>
                    <a:pt x="1130" y="6030"/>
                  </a:lnTo>
                  <a:lnTo>
                    <a:pt x="4824" y="6030"/>
                  </a:lnTo>
                  <a:lnTo>
                    <a:pt x="4824" y="4767"/>
                  </a:lnTo>
                  <a:lnTo>
                    <a:pt x="5992" y="4767"/>
                  </a:lnTo>
                  <a:lnTo>
                    <a:pt x="5992" y="1149"/>
                  </a:lnTo>
                  <a:lnTo>
                    <a:pt x="4824" y="1149"/>
                  </a:lnTo>
                  <a:lnTo>
                    <a:pt x="48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3416154" y="1559184"/>
              <a:ext cx="285718" cy="286621"/>
            </a:xfrm>
            <a:custGeom>
              <a:avLst/>
              <a:gdLst/>
              <a:ahLst/>
              <a:cxnLst/>
              <a:rect l="l" t="t" r="r" b="b"/>
              <a:pathLst>
                <a:path w="6011" h="6030" extrusionOk="0">
                  <a:moveTo>
                    <a:pt x="1130" y="0"/>
                  </a:moveTo>
                  <a:lnTo>
                    <a:pt x="1130" y="1129"/>
                  </a:lnTo>
                  <a:lnTo>
                    <a:pt x="0" y="1129"/>
                  </a:lnTo>
                  <a:lnTo>
                    <a:pt x="0" y="4728"/>
                  </a:lnTo>
                  <a:lnTo>
                    <a:pt x="1130" y="4728"/>
                  </a:lnTo>
                  <a:lnTo>
                    <a:pt x="1130" y="6029"/>
                  </a:lnTo>
                  <a:lnTo>
                    <a:pt x="4843" y="6029"/>
                  </a:lnTo>
                  <a:lnTo>
                    <a:pt x="4843" y="4728"/>
                  </a:lnTo>
                  <a:lnTo>
                    <a:pt x="6011" y="4728"/>
                  </a:lnTo>
                  <a:lnTo>
                    <a:pt x="6011" y="1129"/>
                  </a:lnTo>
                  <a:lnTo>
                    <a:pt x="4843" y="1129"/>
                  </a:lnTo>
                  <a:lnTo>
                    <a:pt x="48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3190521" y="1161581"/>
              <a:ext cx="571388" cy="397657"/>
            </a:xfrm>
            <a:custGeom>
              <a:avLst/>
              <a:gdLst/>
              <a:ahLst/>
              <a:cxnLst/>
              <a:rect l="l" t="t" r="r" b="b"/>
              <a:pathLst>
                <a:path w="12021" h="8366" extrusionOk="0">
                  <a:moveTo>
                    <a:pt x="9533" y="1"/>
                  </a:moveTo>
                  <a:lnTo>
                    <a:pt x="9533" y="1149"/>
                  </a:lnTo>
                  <a:lnTo>
                    <a:pt x="8365" y="1149"/>
                  </a:lnTo>
                  <a:lnTo>
                    <a:pt x="8365" y="1187"/>
                  </a:lnTo>
                  <a:lnTo>
                    <a:pt x="8365" y="2336"/>
                  </a:lnTo>
                  <a:lnTo>
                    <a:pt x="2451" y="2336"/>
                  </a:lnTo>
                  <a:lnTo>
                    <a:pt x="2451" y="3542"/>
                  </a:lnTo>
                  <a:lnTo>
                    <a:pt x="1187" y="3542"/>
                  </a:lnTo>
                  <a:lnTo>
                    <a:pt x="1187" y="4748"/>
                  </a:lnTo>
                  <a:lnTo>
                    <a:pt x="1" y="4748"/>
                  </a:lnTo>
                  <a:lnTo>
                    <a:pt x="1" y="5992"/>
                  </a:lnTo>
                  <a:lnTo>
                    <a:pt x="1264" y="5992"/>
                  </a:lnTo>
                  <a:lnTo>
                    <a:pt x="1264" y="4786"/>
                  </a:lnTo>
                  <a:lnTo>
                    <a:pt x="2451" y="4786"/>
                  </a:lnTo>
                  <a:lnTo>
                    <a:pt x="2451" y="3580"/>
                  </a:lnTo>
                  <a:lnTo>
                    <a:pt x="8365" y="3580"/>
                  </a:lnTo>
                  <a:lnTo>
                    <a:pt x="8365" y="4786"/>
                  </a:lnTo>
                  <a:lnTo>
                    <a:pt x="7217" y="4786"/>
                  </a:lnTo>
                  <a:lnTo>
                    <a:pt x="7217" y="5896"/>
                  </a:lnTo>
                  <a:lnTo>
                    <a:pt x="7217" y="8365"/>
                  </a:lnTo>
                  <a:lnTo>
                    <a:pt x="8365" y="8365"/>
                  </a:lnTo>
                  <a:lnTo>
                    <a:pt x="8365" y="5896"/>
                  </a:lnTo>
                  <a:lnTo>
                    <a:pt x="9533" y="5896"/>
                  </a:lnTo>
                  <a:lnTo>
                    <a:pt x="9533" y="5724"/>
                  </a:lnTo>
                  <a:lnTo>
                    <a:pt x="9533" y="4786"/>
                  </a:lnTo>
                  <a:lnTo>
                    <a:pt x="9533" y="2431"/>
                  </a:lnTo>
                  <a:lnTo>
                    <a:pt x="12021" y="2431"/>
                  </a:lnTo>
                  <a:lnTo>
                    <a:pt x="12021" y="1187"/>
                  </a:lnTo>
                  <a:lnTo>
                    <a:pt x="120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32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5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1" name="Google Shape;401;p32"/>
          <p:cNvSpPr txBox="1">
            <a:spLocks noGrp="1"/>
          </p:cNvSpPr>
          <p:nvPr>
            <p:ph type="subTitle" idx="1"/>
          </p:nvPr>
        </p:nvSpPr>
        <p:spPr>
          <a:xfrm>
            <a:off x="5545075" y="1357450"/>
            <a:ext cx="2899500" cy="264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32">
            <a:hlinkClick r:id="rId2"/>
          </p:cNvPr>
          <p:cNvSpPr txBox="1">
            <a:spLocks noGrp="1"/>
          </p:cNvSpPr>
          <p:nvPr>
            <p:ph type="subTitle" idx="2"/>
          </p:nvPr>
        </p:nvSpPr>
        <p:spPr>
          <a:xfrm>
            <a:off x="745825" y="1357450"/>
            <a:ext cx="3826200" cy="264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R="50800"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3" name="Google Shape;403;p32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_1">
    <p:bg>
      <p:bgPr>
        <a:solidFill>
          <a:schemeClr val="accent4"/>
        </a:solidFill>
        <a:effectLst/>
      </p:bgPr>
    </p:bg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516520" y="527600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2288750" y="346331"/>
            <a:ext cx="4572000" cy="64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/>
          </p:nvPr>
        </p:nvSpPr>
        <p:spPr>
          <a:xfrm>
            <a:off x="718850" y="1295975"/>
            <a:ext cx="77118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1831550" y="2204475"/>
            <a:ext cx="5486400" cy="6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696300" y="448056"/>
            <a:ext cx="7751400" cy="5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sldNum" idx="12"/>
          </p:nvPr>
        </p:nvSpPr>
        <p:spPr>
          <a:xfrm>
            <a:off x="8516520" y="527600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"/>
          </p:nvPr>
        </p:nvSpPr>
        <p:spPr>
          <a:xfrm>
            <a:off x="2286000" y="2163236"/>
            <a:ext cx="4572000" cy="146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48;p4"/>
          <p:cNvGrpSpPr/>
          <p:nvPr/>
        </p:nvGrpSpPr>
        <p:grpSpPr>
          <a:xfrm>
            <a:off x="713225" y="3660775"/>
            <a:ext cx="336631" cy="343199"/>
            <a:chOff x="713225" y="3660775"/>
            <a:chExt cx="336631" cy="343199"/>
          </a:xfrm>
        </p:grpSpPr>
        <p:sp>
          <p:nvSpPr>
            <p:cNvPr id="49" name="Google Shape;49;p4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4"/>
          <p:cNvGrpSpPr/>
          <p:nvPr/>
        </p:nvGrpSpPr>
        <p:grpSpPr>
          <a:xfrm>
            <a:off x="8094100" y="3660775"/>
            <a:ext cx="336631" cy="343199"/>
            <a:chOff x="8138150" y="3660775"/>
            <a:chExt cx="336631" cy="343199"/>
          </a:xfrm>
        </p:grpSpPr>
        <p:sp>
          <p:nvSpPr>
            <p:cNvPr id="58" name="Google Shape;58;p4"/>
            <p:cNvSpPr/>
            <p:nvPr/>
          </p:nvSpPr>
          <p:spPr>
            <a:xfrm>
              <a:off x="8405266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138150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405266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138150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8341155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8204929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8273008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8274308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4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2286000" y="346331"/>
            <a:ext cx="4572000" cy="64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title" idx="2"/>
          </p:nvPr>
        </p:nvSpPr>
        <p:spPr>
          <a:xfrm>
            <a:off x="2286000" y="1295981"/>
            <a:ext cx="4572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subTitle" idx="1"/>
          </p:nvPr>
        </p:nvSpPr>
        <p:spPr>
          <a:xfrm>
            <a:off x="2286000" y="2204475"/>
            <a:ext cx="4572000" cy="6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>
            <a:spLocks noGrp="1"/>
          </p:cNvSpPr>
          <p:nvPr>
            <p:ph type="sldNum" idx="12"/>
          </p:nvPr>
        </p:nvSpPr>
        <p:spPr>
          <a:xfrm>
            <a:off x="8516520" y="527600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title"/>
          </p:nvPr>
        </p:nvSpPr>
        <p:spPr>
          <a:xfrm>
            <a:off x="713232" y="420624"/>
            <a:ext cx="5596200" cy="60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"/>
          <p:cNvSpPr txBox="1">
            <a:spLocks noGrp="1"/>
          </p:cNvSpPr>
          <p:nvPr>
            <p:ph type="title" hasCustomPrompt="1"/>
          </p:nvPr>
        </p:nvSpPr>
        <p:spPr>
          <a:xfrm>
            <a:off x="720363" y="1280160"/>
            <a:ext cx="7703400" cy="86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11"/>
          <p:cNvSpPr txBox="1">
            <a:spLocks noGrp="1"/>
          </p:cNvSpPr>
          <p:nvPr>
            <p:ph type="sldNum" idx="12"/>
          </p:nvPr>
        </p:nvSpPr>
        <p:spPr>
          <a:xfrm>
            <a:off x="8516520" y="527600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title" idx="2"/>
          </p:nvPr>
        </p:nvSpPr>
        <p:spPr>
          <a:xfrm>
            <a:off x="720238" y="2259060"/>
            <a:ext cx="7703400" cy="47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1"/>
          <p:cNvSpPr/>
          <p:nvPr/>
        </p:nvSpPr>
        <p:spPr>
          <a:xfrm>
            <a:off x="8301600" y="4168175"/>
            <a:ext cx="1534964" cy="1342594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1"/>
          <p:cNvSpPr/>
          <p:nvPr/>
        </p:nvSpPr>
        <p:spPr>
          <a:xfrm>
            <a:off x="-664887" y="4168175"/>
            <a:ext cx="1534964" cy="1342594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11"/>
          <p:cNvGrpSpPr/>
          <p:nvPr/>
        </p:nvGrpSpPr>
        <p:grpSpPr>
          <a:xfrm>
            <a:off x="713225" y="3660775"/>
            <a:ext cx="336631" cy="343199"/>
            <a:chOff x="713225" y="3660775"/>
            <a:chExt cx="336631" cy="343199"/>
          </a:xfrm>
        </p:grpSpPr>
        <p:sp>
          <p:nvSpPr>
            <p:cNvPr id="102" name="Google Shape;102;p11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1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10;p11"/>
          <p:cNvGrpSpPr/>
          <p:nvPr/>
        </p:nvGrpSpPr>
        <p:grpSpPr>
          <a:xfrm>
            <a:off x="8094100" y="3660775"/>
            <a:ext cx="336631" cy="343199"/>
            <a:chOff x="8138150" y="3660775"/>
            <a:chExt cx="336631" cy="343199"/>
          </a:xfrm>
        </p:grpSpPr>
        <p:sp>
          <p:nvSpPr>
            <p:cNvPr id="111" name="Google Shape;111;p11"/>
            <p:cNvSpPr/>
            <p:nvPr/>
          </p:nvSpPr>
          <p:spPr>
            <a:xfrm>
              <a:off x="8405266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8138150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8405266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8138150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8341155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8204929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8273008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8274308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">
    <p:bg>
      <p:bgPr>
        <a:solidFill>
          <a:schemeClr val="lt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 1">
  <p:cSld name="CUSTOM_1_1_1_1_2">
    <p:bg>
      <p:bgPr>
        <a:solidFill>
          <a:schemeClr val="accent4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title"/>
          </p:nvPr>
        </p:nvSpPr>
        <p:spPr>
          <a:xfrm>
            <a:off x="704088" y="448056"/>
            <a:ext cx="2234100" cy="300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6" name="Google Shape;216;p18"/>
          <p:cNvSpPr txBox="1">
            <a:spLocks noGrp="1"/>
          </p:cNvSpPr>
          <p:nvPr>
            <p:ph type="subTitle" idx="1"/>
          </p:nvPr>
        </p:nvSpPr>
        <p:spPr>
          <a:xfrm>
            <a:off x="3962400" y="1371600"/>
            <a:ext cx="4468500" cy="281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18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217" name="Google Shape;217;p18"/>
          <p:cNvSpPr txBox="1">
            <a:spLocks noGrp="1"/>
          </p:cNvSpPr>
          <p:nvPr>
            <p:ph type="subTitle" idx="2"/>
          </p:nvPr>
        </p:nvSpPr>
        <p:spPr>
          <a:xfrm>
            <a:off x="3962400" y="1703625"/>
            <a:ext cx="4468500" cy="52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18"/>
          <p:cNvSpPr/>
          <p:nvPr/>
        </p:nvSpPr>
        <p:spPr>
          <a:xfrm rot="-10629538" flipH="1">
            <a:off x="8216902" y="-572573"/>
            <a:ext cx="79609" cy="80206"/>
          </a:xfrm>
          <a:custGeom>
            <a:avLst/>
            <a:gdLst/>
            <a:ahLst/>
            <a:cxnLst/>
            <a:rect l="l" t="t" r="r" b="b"/>
            <a:pathLst>
              <a:path w="421" h="420" extrusionOk="0">
                <a:moveTo>
                  <a:pt x="1" y="0"/>
                </a:moveTo>
                <a:lnTo>
                  <a:pt x="1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8"/>
          <p:cNvSpPr txBox="1">
            <a:spLocks noGrp="1"/>
          </p:cNvSpPr>
          <p:nvPr>
            <p:ph type="subTitle" idx="3"/>
          </p:nvPr>
        </p:nvSpPr>
        <p:spPr>
          <a:xfrm>
            <a:off x="3962400" y="2340864"/>
            <a:ext cx="4468500" cy="281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18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220" name="Google Shape;220;p18"/>
          <p:cNvSpPr txBox="1">
            <a:spLocks noGrp="1"/>
          </p:cNvSpPr>
          <p:nvPr>
            <p:ph type="subTitle" idx="4"/>
          </p:nvPr>
        </p:nvSpPr>
        <p:spPr>
          <a:xfrm>
            <a:off x="3962400" y="2672889"/>
            <a:ext cx="4468500" cy="52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18"/>
          <p:cNvSpPr txBox="1">
            <a:spLocks noGrp="1"/>
          </p:cNvSpPr>
          <p:nvPr>
            <p:ph type="subTitle" idx="5"/>
          </p:nvPr>
        </p:nvSpPr>
        <p:spPr>
          <a:xfrm>
            <a:off x="3962400" y="3276600"/>
            <a:ext cx="4468500" cy="281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usso One"/>
              <a:buNone/>
              <a:defRPr sz="1800" b="1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usso One"/>
              <a:buNone/>
              <a:defRPr b="1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222" name="Google Shape;222;p18"/>
          <p:cNvSpPr txBox="1">
            <a:spLocks noGrp="1"/>
          </p:cNvSpPr>
          <p:nvPr>
            <p:ph type="subTitle" idx="6"/>
          </p:nvPr>
        </p:nvSpPr>
        <p:spPr>
          <a:xfrm>
            <a:off x="3962400" y="3608625"/>
            <a:ext cx="4468500" cy="58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18"/>
          <p:cNvSpPr/>
          <p:nvPr/>
        </p:nvSpPr>
        <p:spPr>
          <a:xfrm>
            <a:off x="8301600" y="4168175"/>
            <a:ext cx="1534964" cy="1342594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8"/>
          <p:cNvSpPr/>
          <p:nvPr/>
        </p:nvSpPr>
        <p:spPr>
          <a:xfrm>
            <a:off x="-664887" y="4168175"/>
            <a:ext cx="1534964" cy="1342594"/>
          </a:xfrm>
          <a:custGeom>
            <a:avLst/>
            <a:gdLst/>
            <a:ahLst/>
            <a:cxnLst/>
            <a:rect l="l" t="t" r="r" b="b"/>
            <a:pathLst>
              <a:path w="16501" h="14433" extrusionOk="0">
                <a:moveTo>
                  <a:pt x="5131" y="0"/>
                </a:moveTo>
                <a:lnTo>
                  <a:pt x="5131" y="1245"/>
                </a:lnTo>
                <a:lnTo>
                  <a:pt x="3408" y="1245"/>
                </a:lnTo>
                <a:lnTo>
                  <a:pt x="3408" y="2316"/>
                </a:lnTo>
                <a:lnTo>
                  <a:pt x="1666" y="2316"/>
                </a:lnTo>
                <a:lnTo>
                  <a:pt x="1666" y="4556"/>
                </a:lnTo>
                <a:lnTo>
                  <a:pt x="1" y="4556"/>
                </a:lnTo>
                <a:lnTo>
                  <a:pt x="1" y="9973"/>
                </a:lnTo>
                <a:lnTo>
                  <a:pt x="1666" y="9973"/>
                </a:lnTo>
                <a:lnTo>
                  <a:pt x="1666" y="13284"/>
                </a:lnTo>
                <a:lnTo>
                  <a:pt x="3408" y="13284"/>
                </a:lnTo>
                <a:lnTo>
                  <a:pt x="3408" y="14432"/>
                </a:lnTo>
                <a:lnTo>
                  <a:pt x="13189" y="14432"/>
                </a:lnTo>
                <a:lnTo>
                  <a:pt x="13189" y="13284"/>
                </a:lnTo>
                <a:lnTo>
                  <a:pt x="14758" y="13284"/>
                </a:lnTo>
                <a:lnTo>
                  <a:pt x="14758" y="9973"/>
                </a:lnTo>
                <a:lnTo>
                  <a:pt x="16500" y="9973"/>
                </a:lnTo>
                <a:lnTo>
                  <a:pt x="16500" y="4556"/>
                </a:lnTo>
                <a:lnTo>
                  <a:pt x="14758" y="4556"/>
                </a:lnTo>
                <a:lnTo>
                  <a:pt x="14758" y="2316"/>
                </a:lnTo>
                <a:lnTo>
                  <a:pt x="13189" y="2316"/>
                </a:lnTo>
                <a:lnTo>
                  <a:pt x="13189" y="1245"/>
                </a:lnTo>
                <a:lnTo>
                  <a:pt x="11466" y="1245"/>
                </a:lnTo>
                <a:lnTo>
                  <a:pt x="114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5">
  <p:cSld name="CUSTOM_1_1_1_1_1_1_1_1_1">
    <p:bg>
      <p:bgPr>
        <a:solidFill>
          <a:schemeClr val="accent4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-21375" y="4599425"/>
            <a:ext cx="9232896" cy="3012986"/>
          </a:xfrm>
          <a:custGeom>
            <a:avLst/>
            <a:gdLst/>
            <a:ahLst/>
            <a:cxnLst/>
            <a:rect l="l" t="t" r="r" b="b"/>
            <a:pathLst>
              <a:path w="102759" h="43638" extrusionOk="0">
                <a:moveTo>
                  <a:pt x="4855" y="1"/>
                </a:moveTo>
                <a:lnTo>
                  <a:pt x="4855" y="2194"/>
                </a:lnTo>
                <a:lnTo>
                  <a:pt x="0" y="2194"/>
                </a:lnTo>
                <a:lnTo>
                  <a:pt x="0" y="43638"/>
                </a:lnTo>
                <a:lnTo>
                  <a:pt x="102759" y="43638"/>
                </a:lnTo>
                <a:lnTo>
                  <a:pt x="102759" y="1"/>
                </a:lnTo>
                <a:lnTo>
                  <a:pt x="102019" y="1"/>
                </a:lnTo>
                <a:lnTo>
                  <a:pt x="102019" y="3528"/>
                </a:lnTo>
                <a:lnTo>
                  <a:pt x="100637" y="3528"/>
                </a:lnTo>
                <a:lnTo>
                  <a:pt x="100637" y="1"/>
                </a:lnTo>
                <a:lnTo>
                  <a:pt x="98402" y="1"/>
                </a:lnTo>
                <a:lnTo>
                  <a:pt x="98402" y="2311"/>
                </a:lnTo>
                <a:lnTo>
                  <a:pt x="94781" y="2311"/>
                </a:lnTo>
                <a:lnTo>
                  <a:pt x="94781" y="5842"/>
                </a:lnTo>
                <a:lnTo>
                  <a:pt x="91590" y="5842"/>
                </a:lnTo>
                <a:lnTo>
                  <a:pt x="91590" y="1"/>
                </a:lnTo>
                <a:lnTo>
                  <a:pt x="89036" y="1"/>
                </a:lnTo>
                <a:lnTo>
                  <a:pt x="89036" y="3408"/>
                </a:lnTo>
                <a:lnTo>
                  <a:pt x="85525" y="3408"/>
                </a:lnTo>
                <a:lnTo>
                  <a:pt x="85525" y="1"/>
                </a:lnTo>
                <a:lnTo>
                  <a:pt x="83073" y="1"/>
                </a:lnTo>
                <a:lnTo>
                  <a:pt x="83073" y="3164"/>
                </a:lnTo>
                <a:lnTo>
                  <a:pt x="80096" y="3164"/>
                </a:lnTo>
                <a:lnTo>
                  <a:pt x="80096" y="1"/>
                </a:lnTo>
                <a:lnTo>
                  <a:pt x="76585" y="1"/>
                </a:lnTo>
                <a:lnTo>
                  <a:pt x="76585" y="1462"/>
                </a:lnTo>
                <a:lnTo>
                  <a:pt x="71689" y="1462"/>
                </a:lnTo>
                <a:lnTo>
                  <a:pt x="71689" y="1"/>
                </a:lnTo>
                <a:lnTo>
                  <a:pt x="68707" y="1"/>
                </a:lnTo>
                <a:lnTo>
                  <a:pt x="68707" y="4261"/>
                </a:lnTo>
                <a:lnTo>
                  <a:pt x="65836" y="4261"/>
                </a:lnTo>
                <a:lnTo>
                  <a:pt x="65836" y="1"/>
                </a:lnTo>
                <a:lnTo>
                  <a:pt x="63601" y="1"/>
                </a:lnTo>
                <a:lnTo>
                  <a:pt x="63601" y="2311"/>
                </a:lnTo>
                <a:lnTo>
                  <a:pt x="59448" y="2311"/>
                </a:lnTo>
                <a:lnTo>
                  <a:pt x="59448" y="5110"/>
                </a:lnTo>
                <a:lnTo>
                  <a:pt x="55511" y="5110"/>
                </a:lnTo>
                <a:lnTo>
                  <a:pt x="55511" y="1218"/>
                </a:lnTo>
                <a:lnTo>
                  <a:pt x="52849" y="1218"/>
                </a:lnTo>
                <a:lnTo>
                  <a:pt x="52849" y="3284"/>
                </a:lnTo>
                <a:lnTo>
                  <a:pt x="50508" y="3284"/>
                </a:lnTo>
                <a:lnTo>
                  <a:pt x="50508" y="850"/>
                </a:lnTo>
                <a:lnTo>
                  <a:pt x="47210" y="850"/>
                </a:lnTo>
                <a:lnTo>
                  <a:pt x="47210" y="3773"/>
                </a:lnTo>
                <a:lnTo>
                  <a:pt x="42317" y="3773"/>
                </a:lnTo>
                <a:lnTo>
                  <a:pt x="42317" y="1"/>
                </a:lnTo>
                <a:lnTo>
                  <a:pt x="38380" y="1"/>
                </a:lnTo>
                <a:lnTo>
                  <a:pt x="38380" y="1826"/>
                </a:lnTo>
                <a:lnTo>
                  <a:pt x="35079" y="1826"/>
                </a:lnTo>
                <a:lnTo>
                  <a:pt x="35079" y="1"/>
                </a:lnTo>
                <a:lnTo>
                  <a:pt x="32098" y="1"/>
                </a:lnTo>
                <a:lnTo>
                  <a:pt x="32098" y="1703"/>
                </a:lnTo>
                <a:lnTo>
                  <a:pt x="27628" y="1703"/>
                </a:lnTo>
                <a:lnTo>
                  <a:pt x="27628" y="4746"/>
                </a:lnTo>
                <a:lnTo>
                  <a:pt x="24754" y="4746"/>
                </a:lnTo>
                <a:lnTo>
                  <a:pt x="24754" y="1"/>
                </a:lnTo>
                <a:lnTo>
                  <a:pt x="22202" y="1"/>
                </a:lnTo>
                <a:lnTo>
                  <a:pt x="22202" y="2559"/>
                </a:lnTo>
                <a:lnTo>
                  <a:pt x="18582" y="2559"/>
                </a:lnTo>
                <a:lnTo>
                  <a:pt x="18582" y="1"/>
                </a:lnTo>
                <a:lnTo>
                  <a:pt x="16773" y="1"/>
                </a:lnTo>
                <a:lnTo>
                  <a:pt x="16773" y="1582"/>
                </a:lnTo>
                <a:lnTo>
                  <a:pt x="11237" y="1582"/>
                </a:lnTo>
                <a:lnTo>
                  <a:pt x="11237" y="5478"/>
                </a:lnTo>
                <a:lnTo>
                  <a:pt x="8682" y="5478"/>
                </a:lnTo>
                <a:lnTo>
                  <a:pt x="86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79400" y="463300"/>
            <a:ext cx="77514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usso One"/>
              <a:buNone/>
              <a:defRPr sz="28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7" r:id="rId6"/>
    <p:sldLayoutId id="2147483658" r:id="rId7"/>
    <p:sldLayoutId id="2147483664" r:id="rId8"/>
    <p:sldLayoutId id="2147483668" r:id="rId9"/>
    <p:sldLayoutId id="2147483670" r:id="rId10"/>
    <p:sldLayoutId id="2147483671" r:id="rId11"/>
    <p:sldLayoutId id="2147483672" r:id="rId12"/>
    <p:sldLayoutId id="2147483674" r:id="rId13"/>
    <p:sldLayoutId id="2147483678" r:id="rId14"/>
    <p:sldLayoutId id="2147483680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8"/>
          <p:cNvSpPr txBox="1">
            <a:spLocks noGrp="1"/>
          </p:cNvSpPr>
          <p:nvPr>
            <p:ph type="subTitle" idx="1"/>
          </p:nvPr>
        </p:nvSpPr>
        <p:spPr>
          <a:xfrm>
            <a:off x="695488" y="2496125"/>
            <a:ext cx="7735800" cy="75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 shuruq batrah</a:t>
            </a:r>
            <a:endParaRPr dirty="0"/>
          </a:p>
        </p:txBody>
      </p:sp>
      <p:sp>
        <p:nvSpPr>
          <p:cNvPr id="425" name="Google Shape;425;p38"/>
          <p:cNvSpPr txBox="1">
            <a:spLocks noGrp="1"/>
          </p:cNvSpPr>
          <p:nvPr>
            <p:ph type="ctrTitle"/>
          </p:nvPr>
        </p:nvSpPr>
        <p:spPr>
          <a:xfrm>
            <a:off x="694288" y="1377696"/>
            <a:ext cx="7738200" cy="130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Predict video games rating</a:t>
            </a:r>
            <a:endParaRPr dirty="0"/>
          </a:p>
        </p:txBody>
      </p:sp>
      <p:sp>
        <p:nvSpPr>
          <p:cNvPr id="426" name="Google Shape;426;p38"/>
          <p:cNvSpPr/>
          <p:nvPr/>
        </p:nvSpPr>
        <p:spPr>
          <a:xfrm rot="10800000">
            <a:off x="10871110" y="3596446"/>
            <a:ext cx="88914" cy="90435"/>
          </a:xfrm>
          <a:custGeom>
            <a:avLst/>
            <a:gdLst/>
            <a:ahLst/>
            <a:cxnLst/>
            <a:rect l="l" t="t" r="r" b="b"/>
            <a:pathLst>
              <a:path w="421" h="424" extrusionOk="0">
                <a:moveTo>
                  <a:pt x="1" y="1"/>
                </a:moveTo>
                <a:lnTo>
                  <a:pt x="1" y="424"/>
                </a:lnTo>
                <a:lnTo>
                  <a:pt x="420" y="424"/>
                </a:lnTo>
                <a:lnTo>
                  <a:pt x="4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8"/>
          <p:cNvSpPr/>
          <p:nvPr/>
        </p:nvSpPr>
        <p:spPr>
          <a:xfrm rot="10800000">
            <a:off x="9710170" y="4135588"/>
            <a:ext cx="88703" cy="90435"/>
          </a:xfrm>
          <a:custGeom>
            <a:avLst/>
            <a:gdLst/>
            <a:ahLst/>
            <a:cxnLst/>
            <a:rect l="l" t="t" r="r" b="b"/>
            <a:pathLst>
              <a:path w="420" h="424" extrusionOk="0">
                <a:moveTo>
                  <a:pt x="0" y="1"/>
                </a:moveTo>
                <a:lnTo>
                  <a:pt x="0" y="424"/>
                </a:lnTo>
                <a:lnTo>
                  <a:pt x="420" y="424"/>
                </a:lnTo>
                <a:lnTo>
                  <a:pt x="4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8" name="Google Shape;428;p38"/>
          <p:cNvGrpSpPr/>
          <p:nvPr/>
        </p:nvGrpSpPr>
        <p:grpSpPr>
          <a:xfrm>
            <a:off x="4388185" y="539492"/>
            <a:ext cx="367639" cy="663468"/>
            <a:chOff x="2827350" y="2820150"/>
            <a:chExt cx="242650" cy="437875"/>
          </a:xfrm>
        </p:grpSpPr>
        <p:sp>
          <p:nvSpPr>
            <p:cNvPr id="429" name="Google Shape;429;p38"/>
            <p:cNvSpPr/>
            <p:nvPr/>
          </p:nvSpPr>
          <p:spPr>
            <a:xfrm>
              <a:off x="2876175" y="2820150"/>
              <a:ext cx="144050" cy="47400"/>
            </a:xfrm>
            <a:custGeom>
              <a:avLst/>
              <a:gdLst/>
              <a:ahLst/>
              <a:cxnLst/>
              <a:rect l="l" t="t" r="r" b="b"/>
              <a:pathLst>
                <a:path w="5762" h="1896" extrusionOk="0">
                  <a:moveTo>
                    <a:pt x="0" y="1"/>
                  </a:moveTo>
                  <a:lnTo>
                    <a:pt x="0" y="1895"/>
                  </a:lnTo>
                  <a:lnTo>
                    <a:pt x="5761" y="1895"/>
                  </a:lnTo>
                  <a:lnTo>
                    <a:pt x="57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2827350" y="2870400"/>
              <a:ext cx="49325" cy="96200"/>
            </a:xfrm>
            <a:custGeom>
              <a:avLst/>
              <a:gdLst/>
              <a:ahLst/>
              <a:cxnLst/>
              <a:rect l="l" t="t" r="r" b="b"/>
              <a:pathLst>
                <a:path w="1973" h="3848" extrusionOk="0">
                  <a:moveTo>
                    <a:pt x="1" y="0"/>
                  </a:moveTo>
                  <a:lnTo>
                    <a:pt x="1" y="3848"/>
                  </a:lnTo>
                  <a:lnTo>
                    <a:pt x="1972" y="3848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3020675" y="2870400"/>
              <a:ext cx="49325" cy="96200"/>
            </a:xfrm>
            <a:custGeom>
              <a:avLst/>
              <a:gdLst/>
              <a:ahLst/>
              <a:cxnLst/>
              <a:rect l="l" t="t" r="r" b="b"/>
              <a:pathLst>
                <a:path w="1973" h="3848" extrusionOk="0">
                  <a:moveTo>
                    <a:pt x="1" y="0"/>
                  </a:moveTo>
                  <a:lnTo>
                    <a:pt x="1" y="3848"/>
                  </a:lnTo>
                  <a:lnTo>
                    <a:pt x="1972" y="3848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2876175" y="2963700"/>
              <a:ext cx="144050" cy="294325"/>
            </a:xfrm>
            <a:custGeom>
              <a:avLst/>
              <a:gdLst/>
              <a:ahLst/>
              <a:cxnLst/>
              <a:rect l="l" t="t" r="r" b="b"/>
              <a:pathLst>
                <a:path w="5762" h="11773" extrusionOk="0">
                  <a:moveTo>
                    <a:pt x="0" y="1"/>
                  </a:moveTo>
                  <a:lnTo>
                    <a:pt x="0" y="1915"/>
                  </a:lnTo>
                  <a:lnTo>
                    <a:pt x="2010" y="1915"/>
                  </a:lnTo>
                  <a:lnTo>
                    <a:pt x="2010" y="7887"/>
                  </a:lnTo>
                  <a:lnTo>
                    <a:pt x="0" y="7887"/>
                  </a:lnTo>
                  <a:lnTo>
                    <a:pt x="0" y="9782"/>
                  </a:lnTo>
                  <a:lnTo>
                    <a:pt x="2010" y="9782"/>
                  </a:lnTo>
                  <a:lnTo>
                    <a:pt x="2010" y="11772"/>
                  </a:lnTo>
                  <a:lnTo>
                    <a:pt x="3962" y="11772"/>
                  </a:lnTo>
                  <a:lnTo>
                    <a:pt x="3962" y="9782"/>
                  </a:lnTo>
                  <a:lnTo>
                    <a:pt x="3962" y="7887"/>
                  </a:lnTo>
                  <a:lnTo>
                    <a:pt x="3962" y="1915"/>
                  </a:lnTo>
                  <a:lnTo>
                    <a:pt x="5761" y="1915"/>
                  </a:lnTo>
                  <a:lnTo>
                    <a:pt x="57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صورة 1"/>
          <p:cNvPicPr>
            <a:picLocks noChangeAspect="1"/>
          </p:cNvPicPr>
          <p:nvPr/>
        </p:nvPicPr>
        <p:blipFill rotWithShape="1">
          <a:blip r:embed="rId3"/>
          <a:srcRect l="9552" t="30249" r="34179" b="28358"/>
          <a:stretch/>
        </p:blipFill>
        <p:spPr>
          <a:xfrm>
            <a:off x="1153210" y="1016490"/>
            <a:ext cx="6613556" cy="2736643"/>
          </a:xfrm>
          <a:prstGeom prst="rect">
            <a:avLst/>
          </a:prstGeom>
        </p:spPr>
      </p:pic>
      <p:sp>
        <p:nvSpPr>
          <p:cNvPr id="3" name="مستطيل 2"/>
          <p:cNvSpPr/>
          <p:nvPr/>
        </p:nvSpPr>
        <p:spPr>
          <a:xfrm>
            <a:off x="5363570" y="1205375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dirty="0"/>
              <a:t>Target is </a:t>
            </a:r>
            <a:r>
              <a:rPr lang="en-US" dirty="0" smtClean="0"/>
              <a:t>rating meaning:</a:t>
            </a:r>
            <a:endParaRPr lang="en-US" dirty="0"/>
          </a:p>
          <a:p>
            <a:r>
              <a:rPr lang="en-US" dirty="0"/>
              <a:t>E: everyone game</a:t>
            </a:r>
          </a:p>
          <a:p>
            <a:r>
              <a:rPr lang="en-US" dirty="0"/>
              <a:t>EC: early childhood</a:t>
            </a:r>
          </a:p>
          <a:p>
            <a:r>
              <a:rPr lang="en-US" dirty="0"/>
              <a:t>K-A: Kids to Adults</a:t>
            </a:r>
          </a:p>
          <a:p>
            <a:r>
              <a:rPr lang="en-US" dirty="0"/>
              <a:t>E+10: age 10 and above</a:t>
            </a:r>
          </a:p>
          <a:p>
            <a:r>
              <a:rPr lang="en-US" dirty="0"/>
              <a:t>T: teen age 13 and above</a:t>
            </a:r>
          </a:p>
          <a:p>
            <a:r>
              <a:rPr lang="en-US" dirty="0"/>
              <a:t>M: mature age 17 and above</a:t>
            </a:r>
          </a:p>
          <a:p>
            <a:r>
              <a:rPr lang="en-US" dirty="0"/>
              <a:t>AO: adults only 18+</a:t>
            </a:r>
          </a:p>
          <a:p>
            <a:r>
              <a:rPr lang="en-US" dirty="0"/>
              <a:t>RB: rating binding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1"/>
          <p:cNvSpPr/>
          <p:nvPr/>
        </p:nvSpPr>
        <p:spPr>
          <a:xfrm>
            <a:off x="4338510" y="3192225"/>
            <a:ext cx="472480" cy="2467791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51"/>
          <p:cNvSpPr txBox="1">
            <a:spLocks noGrp="1"/>
          </p:cNvSpPr>
          <p:nvPr>
            <p:ph type="title" idx="2"/>
          </p:nvPr>
        </p:nvSpPr>
        <p:spPr>
          <a:xfrm>
            <a:off x="718850" y="1295975"/>
            <a:ext cx="77118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/>
              <a:t>Feature engineering </a:t>
            </a:r>
            <a:endParaRPr lang="en-US" dirty="0"/>
          </a:p>
        </p:txBody>
      </p:sp>
      <p:sp>
        <p:nvSpPr>
          <p:cNvPr id="624" name="Google Shape;624;p51"/>
          <p:cNvSpPr txBox="1">
            <a:spLocks noGrp="1"/>
          </p:cNvSpPr>
          <p:nvPr>
            <p:ph type="title"/>
          </p:nvPr>
        </p:nvSpPr>
        <p:spPr>
          <a:xfrm>
            <a:off x="2288750" y="346331"/>
            <a:ext cx="4572000" cy="64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625" name="Google Shape;625;p51"/>
          <p:cNvSpPr txBox="1">
            <a:spLocks noGrp="1"/>
          </p:cNvSpPr>
          <p:nvPr>
            <p:ph type="subTitle" idx="4294967295"/>
          </p:nvPr>
        </p:nvSpPr>
        <p:spPr>
          <a:xfrm>
            <a:off x="1828800" y="2204475"/>
            <a:ext cx="5486400" cy="6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26" name="Google Shape;626;p51"/>
          <p:cNvSpPr txBox="1">
            <a:spLocks noGrp="1"/>
          </p:cNvSpPr>
          <p:nvPr>
            <p:ph type="subTitle" idx="1"/>
          </p:nvPr>
        </p:nvSpPr>
        <p:spPr>
          <a:xfrm>
            <a:off x="1831550" y="2204475"/>
            <a:ext cx="5486400" cy="6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97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صورة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45" y="392419"/>
            <a:ext cx="4968750" cy="4751081"/>
          </a:xfrm>
          <a:prstGeom prst="rect">
            <a:avLst/>
          </a:prstGeom>
        </p:spPr>
      </p:pic>
      <p:sp>
        <p:nvSpPr>
          <p:cNvPr id="3" name="مستطيل 2"/>
          <p:cNvSpPr/>
          <p:nvPr/>
        </p:nvSpPr>
        <p:spPr>
          <a:xfrm>
            <a:off x="5752532" y="1464657"/>
            <a:ext cx="1910686" cy="178350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</a:schemeClr>
                </a:solidFill>
              </a:rPr>
              <a:t>We notice that all the overlap area between features and target are small but only one overlapped is year</a:t>
            </a:r>
            <a:endParaRPr lang="ar-SA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مستطيل 2"/>
          <p:cNvSpPr/>
          <p:nvPr/>
        </p:nvSpPr>
        <p:spPr>
          <a:xfrm>
            <a:off x="6639637" y="1254603"/>
            <a:ext cx="1910686" cy="178350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</a:schemeClr>
                </a:solidFill>
              </a:rPr>
              <a:t>We notice that there is no relation between these feature with each other.</a:t>
            </a:r>
            <a:endParaRPr lang="ar-SA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" name="صورة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75" y="170597"/>
            <a:ext cx="565132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4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مستطيل 2"/>
          <p:cNvSpPr/>
          <p:nvPr/>
        </p:nvSpPr>
        <p:spPr>
          <a:xfrm>
            <a:off x="5752532" y="1464657"/>
            <a:ext cx="1910686" cy="178350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</a:schemeClr>
                </a:solidFill>
              </a:rPr>
              <a:t>We notice that there is some positive relation between sales globally and in some countries</a:t>
            </a:r>
            <a:endParaRPr lang="ar-SA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" name="صورة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03" y="88711"/>
            <a:ext cx="550342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مستطيل 2"/>
          <p:cNvSpPr/>
          <p:nvPr/>
        </p:nvSpPr>
        <p:spPr>
          <a:xfrm>
            <a:off x="5752532" y="1464657"/>
            <a:ext cx="1910686" cy="178350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</a:schemeClr>
                </a:solidFill>
              </a:rPr>
              <a:t>We notice that all the overlap area between features and target are small but only one is bigger which is ‘year’</a:t>
            </a:r>
            <a:endParaRPr lang="ar-SA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" name="صورة 1"/>
          <p:cNvPicPr>
            <a:picLocks noChangeAspect="1"/>
          </p:cNvPicPr>
          <p:nvPr/>
        </p:nvPicPr>
        <p:blipFill rotWithShape="1">
          <a:blip r:embed="rId3"/>
          <a:srcRect l="10971" t="30912" r="48581" b="28093"/>
          <a:stretch/>
        </p:blipFill>
        <p:spPr>
          <a:xfrm>
            <a:off x="800075" y="1064258"/>
            <a:ext cx="4800197" cy="273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1"/>
          <p:cNvSpPr/>
          <p:nvPr/>
        </p:nvSpPr>
        <p:spPr>
          <a:xfrm>
            <a:off x="4338510" y="3192225"/>
            <a:ext cx="472480" cy="2467791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51"/>
          <p:cNvSpPr txBox="1">
            <a:spLocks noGrp="1"/>
          </p:cNvSpPr>
          <p:nvPr>
            <p:ph type="title" idx="2"/>
          </p:nvPr>
        </p:nvSpPr>
        <p:spPr>
          <a:xfrm>
            <a:off x="718850" y="1295975"/>
            <a:ext cx="77118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/>
              <a:t>Predict the </a:t>
            </a:r>
            <a:r>
              <a:rPr lang="en-US" dirty="0" smtClean="0"/>
              <a:t>model and tune hyper parameters</a:t>
            </a:r>
            <a:endParaRPr lang="en-US" dirty="0"/>
          </a:p>
        </p:txBody>
      </p:sp>
      <p:sp>
        <p:nvSpPr>
          <p:cNvPr id="624" name="Google Shape;624;p51"/>
          <p:cNvSpPr txBox="1">
            <a:spLocks noGrp="1"/>
          </p:cNvSpPr>
          <p:nvPr>
            <p:ph type="title"/>
          </p:nvPr>
        </p:nvSpPr>
        <p:spPr>
          <a:xfrm>
            <a:off x="2288750" y="346331"/>
            <a:ext cx="4572000" cy="64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5632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 rotWithShape="1">
          <a:blip r:embed="rId3"/>
          <a:srcRect l="10895" t="7827" r="29926" b="17347"/>
          <a:stretch/>
        </p:blipFill>
        <p:spPr>
          <a:xfrm>
            <a:off x="996286" y="402609"/>
            <a:ext cx="5411337" cy="384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76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صورة 1"/>
          <p:cNvPicPr>
            <a:picLocks noChangeAspect="1"/>
          </p:cNvPicPr>
          <p:nvPr/>
        </p:nvPicPr>
        <p:blipFill rotWithShape="1">
          <a:blip r:embed="rId3"/>
          <a:srcRect l="14925" t="8624" r="32239" b="73333"/>
          <a:stretch/>
        </p:blipFill>
        <p:spPr>
          <a:xfrm>
            <a:off x="274635" y="1324804"/>
            <a:ext cx="8439603" cy="162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74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 rotWithShape="1">
          <a:blip r:embed="rId3"/>
          <a:srcRect l="15522" t="9817" r="15224" b="12703"/>
          <a:stretch/>
        </p:blipFill>
        <p:spPr>
          <a:xfrm>
            <a:off x="1187354" y="1098644"/>
            <a:ext cx="6332562" cy="398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3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1"/>
          <p:cNvSpPr txBox="1">
            <a:spLocks noGrp="1"/>
          </p:cNvSpPr>
          <p:nvPr>
            <p:ph type="title"/>
          </p:nvPr>
        </p:nvSpPr>
        <p:spPr>
          <a:xfrm>
            <a:off x="696300" y="448056"/>
            <a:ext cx="7751400" cy="5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62" name="Google Shape;462;p41"/>
          <p:cNvSpPr txBox="1">
            <a:spLocks noGrp="1"/>
          </p:cNvSpPr>
          <p:nvPr>
            <p:ph type="subTitle" idx="1"/>
          </p:nvPr>
        </p:nvSpPr>
        <p:spPr>
          <a:xfrm>
            <a:off x="1078172" y="1760562"/>
            <a:ext cx="6694227" cy="219046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dirty="0"/>
              <a:t>This project reviews a set of video </a:t>
            </a:r>
            <a:r>
              <a:rPr lang="en-US" dirty="0" smtClean="0"/>
              <a:t>game </a:t>
            </a:r>
            <a:r>
              <a:rPr lang="en-US" dirty="0"/>
              <a:t>data rated by the ESRB for the purpose of monitoring and age-appropriate game content. The ESRB is officially recognized, implemented and used in the three main countries of North America: Canada, Mexico, and the United States. The Ai model will be built to predict the appropriate age rating for each game based on the data collected.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صورة 2"/>
          <p:cNvPicPr>
            <a:picLocks noChangeAspect="1"/>
          </p:cNvPicPr>
          <p:nvPr/>
        </p:nvPicPr>
        <p:blipFill rotWithShape="1">
          <a:blip r:embed="rId3"/>
          <a:srcRect l="10373" t="8093" r="38358" b="63648"/>
          <a:stretch/>
        </p:blipFill>
        <p:spPr>
          <a:xfrm>
            <a:off x="713225" y="368490"/>
            <a:ext cx="6721416" cy="2083933"/>
          </a:xfrm>
          <a:prstGeom prst="rect">
            <a:avLst/>
          </a:prstGeom>
        </p:spPr>
      </p:pic>
      <p:pic>
        <p:nvPicPr>
          <p:cNvPr id="4" name="صورة 3"/>
          <p:cNvPicPr>
            <a:picLocks noChangeAspect="1"/>
          </p:cNvPicPr>
          <p:nvPr/>
        </p:nvPicPr>
        <p:blipFill rotWithShape="1">
          <a:blip r:embed="rId4"/>
          <a:srcRect l="10598" t="64345" r="47014" b="20531"/>
          <a:stretch/>
        </p:blipFill>
        <p:spPr>
          <a:xfrm>
            <a:off x="696010" y="2762338"/>
            <a:ext cx="4936595" cy="99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3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صورة 1"/>
          <p:cNvPicPr>
            <a:picLocks noChangeAspect="1"/>
          </p:cNvPicPr>
          <p:nvPr/>
        </p:nvPicPr>
        <p:blipFill rotWithShape="1">
          <a:blip r:embed="rId3"/>
          <a:srcRect l="10769" t="18708" r="42836" b="53381"/>
          <a:stretch/>
        </p:blipFill>
        <p:spPr>
          <a:xfrm>
            <a:off x="801123" y="361665"/>
            <a:ext cx="6164839" cy="2086113"/>
          </a:xfrm>
          <a:prstGeom prst="rect">
            <a:avLst/>
          </a:prstGeom>
        </p:spPr>
      </p:pic>
      <p:pic>
        <p:nvPicPr>
          <p:cNvPr id="7" name="صورة 6"/>
          <p:cNvPicPr>
            <a:picLocks noChangeAspect="1"/>
          </p:cNvPicPr>
          <p:nvPr/>
        </p:nvPicPr>
        <p:blipFill rotWithShape="1">
          <a:blip r:embed="rId3"/>
          <a:srcRect l="15416" t="46367" r="55734" b="28887"/>
          <a:stretch/>
        </p:blipFill>
        <p:spPr>
          <a:xfrm>
            <a:off x="1966819" y="2549413"/>
            <a:ext cx="3833446" cy="184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16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>
            <a:spLocks noGrp="1"/>
          </p:cNvSpPr>
          <p:nvPr>
            <p:ph type="title"/>
          </p:nvPr>
        </p:nvSpPr>
        <p:spPr>
          <a:xfrm>
            <a:off x="886925" y="313175"/>
            <a:ext cx="7717500" cy="4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final testing result:</a:t>
            </a:r>
            <a:endParaRPr dirty="0"/>
          </a:p>
        </p:txBody>
      </p:sp>
      <p:sp>
        <p:nvSpPr>
          <p:cNvPr id="657" name="Google Shape;657;p53"/>
          <p:cNvSpPr/>
          <p:nvPr/>
        </p:nvSpPr>
        <p:spPr>
          <a:xfrm>
            <a:off x="713225" y="2049738"/>
            <a:ext cx="173700" cy="17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 rotWithShape="1">
          <a:blip r:embed="rId3"/>
          <a:srcRect l="11194" t="25738" r="43806" b="45119"/>
          <a:stretch/>
        </p:blipFill>
        <p:spPr>
          <a:xfrm>
            <a:off x="934667" y="881055"/>
            <a:ext cx="5575111" cy="2030957"/>
          </a:xfrm>
          <a:prstGeom prst="rect">
            <a:avLst/>
          </a:prstGeom>
        </p:spPr>
      </p:pic>
      <p:pic>
        <p:nvPicPr>
          <p:cNvPr id="7" name="صورة 6"/>
          <p:cNvPicPr>
            <a:picLocks noChangeAspect="1"/>
          </p:cNvPicPr>
          <p:nvPr/>
        </p:nvPicPr>
        <p:blipFill rotWithShape="1">
          <a:blip r:embed="rId4"/>
          <a:srcRect l="9552" t="30249" r="34179" b="28358"/>
          <a:stretch/>
        </p:blipFill>
        <p:spPr>
          <a:xfrm>
            <a:off x="4703086" y="3048280"/>
            <a:ext cx="4440914" cy="1837619"/>
          </a:xfrm>
          <a:prstGeom prst="rect">
            <a:avLst/>
          </a:prstGeom>
        </p:spPr>
      </p:pic>
      <p:pic>
        <p:nvPicPr>
          <p:cNvPr id="8" name="صورة 7"/>
          <p:cNvPicPr>
            <a:picLocks noChangeAspect="1"/>
          </p:cNvPicPr>
          <p:nvPr/>
        </p:nvPicPr>
        <p:blipFill rotWithShape="1">
          <a:blip r:embed="rId3"/>
          <a:srcRect l="14170" t="54780" r="56381" b="16418"/>
          <a:stretch/>
        </p:blipFill>
        <p:spPr>
          <a:xfrm>
            <a:off x="934667" y="3048280"/>
            <a:ext cx="3648467" cy="200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32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65"/>
          <p:cNvSpPr txBox="1">
            <a:spLocks noGrp="1"/>
          </p:cNvSpPr>
          <p:nvPr>
            <p:ph type="title"/>
          </p:nvPr>
        </p:nvSpPr>
        <p:spPr>
          <a:xfrm>
            <a:off x="1184073" y="2283680"/>
            <a:ext cx="7717500" cy="55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Thanks!</a:t>
            </a:r>
            <a:endParaRPr dirty="0"/>
          </a:p>
        </p:txBody>
      </p:sp>
      <p:sp>
        <p:nvSpPr>
          <p:cNvPr id="1161" name="Google Shape;1161;p65"/>
          <p:cNvSpPr txBox="1">
            <a:spLocks noGrp="1"/>
          </p:cNvSpPr>
          <p:nvPr>
            <p:ph type="subTitle" idx="2"/>
          </p:nvPr>
        </p:nvSpPr>
        <p:spPr>
          <a:xfrm>
            <a:off x="713232" y="1357450"/>
            <a:ext cx="3826200" cy="264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52400" lvl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0"/>
          <p:cNvSpPr txBox="1">
            <a:spLocks noGrp="1"/>
          </p:cNvSpPr>
          <p:nvPr>
            <p:ph type="title"/>
          </p:nvPr>
        </p:nvSpPr>
        <p:spPr>
          <a:xfrm>
            <a:off x="1003822" y="1263950"/>
            <a:ext cx="31317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gathring and cleaining</a:t>
            </a:r>
            <a:endParaRPr dirty="0"/>
          </a:p>
        </p:txBody>
      </p:sp>
      <p:sp>
        <p:nvSpPr>
          <p:cNvPr id="444" name="Google Shape;444;p40"/>
          <p:cNvSpPr txBox="1">
            <a:spLocks noGrp="1"/>
          </p:cNvSpPr>
          <p:nvPr>
            <p:ph type="title" idx="2"/>
          </p:nvPr>
        </p:nvSpPr>
        <p:spPr>
          <a:xfrm>
            <a:off x="1006072" y="421300"/>
            <a:ext cx="3127200" cy="8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5" name="Google Shape;445;p40"/>
          <p:cNvSpPr txBox="1">
            <a:spLocks noGrp="1"/>
          </p:cNvSpPr>
          <p:nvPr>
            <p:ph type="title" idx="3"/>
          </p:nvPr>
        </p:nvSpPr>
        <p:spPr>
          <a:xfrm>
            <a:off x="1003822" y="3324225"/>
            <a:ext cx="31317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exploration</a:t>
            </a:r>
            <a:endParaRPr dirty="0"/>
          </a:p>
        </p:txBody>
      </p:sp>
      <p:sp>
        <p:nvSpPr>
          <p:cNvPr id="446" name="Google Shape;446;p40"/>
          <p:cNvSpPr txBox="1">
            <a:spLocks noGrp="1"/>
          </p:cNvSpPr>
          <p:nvPr>
            <p:ph type="title" idx="4"/>
          </p:nvPr>
        </p:nvSpPr>
        <p:spPr>
          <a:xfrm>
            <a:off x="1006072" y="2444500"/>
            <a:ext cx="3127200" cy="8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47" name="Google Shape;447;p40"/>
          <p:cNvSpPr txBox="1">
            <a:spLocks noGrp="1"/>
          </p:cNvSpPr>
          <p:nvPr>
            <p:ph type="title" idx="5"/>
          </p:nvPr>
        </p:nvSpPr>
        <p:spPr>
          <a:xfrm>
            <a:off x="5008478" y="1262544"/>
            <a:ext cx="31317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Feature engineering </a:t>
            </a:r>
            <a:endParaRPr dirty="0"/>
          </a:p>
        </p:txBody>
      </p:sp>
      <p:sp>
        <p:nvSpPr>
          <p:cNvPr id="448" name="Google Shape;448;p40"/>
          <p:cNvSpPr txBox="1">
            <a:spLocks noGrp="1"/>
          </p:cNvSpPr>
          <p:nvPr>
            <p:ph type="title" idx="6"/>
          </p:nvPr>
        </p:nvSpPr>
        <p:spPr>
          <a:xfrm>
            <a:off x="5010728" y="421300"/>
            <a:ext cx="3127200" cy="8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49" name="Google Shape;449;p40"/>
          <p:cNvSpPr txBox="1">
            <a:spLocks noGrp="1"/>
          </p:cNvSpPr>
          <p:nvPr>
            <p:ph type="title" idx="7"/>
          </p:nvPr>
        </p:nvSpPr>
        <p:spPr>
          <a:xfrm>
            <a:off x="5008478" y="3325368"/>
            <a:ext cx="31317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</a:t>
            </a:r>
            <a:r>
              <a:rPr lang="en" dirty="0" smtClean="0"/>
              <a:t>redict the model</a:t>
            </a:r>
            <a:endParaRPr dirty="0"/>
          </a:p>
        </p:txBody>
      </p:sp>
      <p:sp>
        <p:nvSpPr>
          <p:cNvPr id="450" name="Google Shape;450;p40"/>
          <p:cNvSpPr txBox="1">
            <a:spLocks noGrp="1"/>
          </p:cNvSpPr>
          <p:nvPr>
            <p:ph type="title" idx="8"/>
          </p:nvPr>
        </p:nvSpPr>
        <p:spPr>
          <a:xfrm>
            <a:off x="5010728" y="2444500"/>
            <a:ext cx="3127200" cy="8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51" name="Google Shape;451;p40"/>
          <p:cNvSpPr/>
          <p:nvPr/>
        </p:nvSpPr>
        <p:spPr>
          <a:xfrm>
            <a:off x="-289953" y="4168168"/>
            <a:ext cx="51617" cy="52128"/>
          </a:xfrm>
          <a:custGeom>
            <a:avLst/>
            <a:gdLst/>
            <a:ahLst/>
            <a:cxnLst/>
            <a:rect l="l" t="t" r="r" b="b"/>
            <a:pathLst>
              <a:path w="420" h="420" extrusionOk="0">
                <a:moveTo>
                  <a:pt x="0" y="0"/>
                </a:moveTo>
                <a:lnTo>
                  <a:pt x="0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40"/>
          <p:cNvSpPr/>
          <p:nvPr/>
        </p:nvSpPr>
        <p:spPr>
          <a:xfrm>
            <a:off x="9480360" y="1714189"/>
            <a:ext cx="52109" cy="52128"/>
          </a:xfrm>
          <a:custGeom>
            <a:avLst/>
            <a:gdLst/>
            <a:ahLst/>
            <a:cxnLst/>
            <a:rect l="l" t="t" r="r" b="b"/>
            <a:pathLst>
              <a:path w="424" h="420" extrusionOk="0">
                <a:moveTo>
                  <a:pt x="1" y="0"/>
                </a:moveTo>
                <a:lnTo>
                  <a:pt x="1" y="420"/>
                </a:lnTo>
                <a:lnTo>
                  <a:pt x="424" y="420"/>
                </a:lnTo>
                <a:lnTo>
                  <a:pt x="4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40"/>
          <p:cNvSpPr txBox="1">
            <a:spLocks noGrp="1"/>
          </p:cNvSpPr>
          <p:nvPr>
            <p:ph type="subTitle" idx="1"/>
          </p:nvPr>
        </p:nvSpPr>
        <p:spPr>
          <a:xfrm>
            <a:off x="1006072" y="1634400"/>
            <a:ext cx="3127200" cy="44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4" name="Google Shape;454;p40"/>
          <p:cNvSpPr txBox="1">
            <a:spLocks noGrp="1"/>
          </p:cNvSpPr>
          <p:nvPr>
            <p:ph type="subTitle" idx="9"/>
          </p:nvPr>
        </p:nvSpPr>
        <p:spPr>
          <a:xfrm>
            <a:off x="5010728" y="1631911"/>
            <a:ext cx="3127200" cy="43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455" name="Google Shape;455;p40"/>
          <p:cNvSpPr txBox="1">
            <a:spLocks noGrp="1"/>
          </p:cNvSpPr>
          <p:nvPr>
            <p:ph type="subTitle" idx="13"/>
          </p:nvPr>
        </p:nvSpPr>
        <p:spPr>
          <a:xfrm>
            <a:off x="1006072" y="3719525"/>
            <a:ext cx="3127200" cy="48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dirty="0" smtClean="0"/>
              <a:t> </a:t>
            </a:r>
            <a:endParaRPr dirty="0"/>
          </a:p>
        </p:txBody>
      </p:sp>
      <p:sp>
        <p:nvSpPr>
          <p:cNvPr id="456" name="Google Shape;456;p40"/>
          <p:cNvSpPr txBox="1">
            <a:spLocks noGrp="1"/>
          </p:cNvSpPr>
          <p:nvPr>
            <p:ph type="subTitle" idx="14"/>
          </p:nvPr>
        </p:nvSpPr>
        <p:spPr>
          <a:xfrm>
            <a:off x="5010728" y="3718560"/>
            <a:ext cx="3127200" cy="43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3"/>
          <p:cNvSpPr txBox="1">
            <a:spLocks noGrp="1"/>
          </p:cNvSpPr>
          <p:nvPr>
            <p:ph type="title" idx="2"/>
          </p:nvPr>
        </p:nvSpPr>
        <p:spPr>
          <a:xfrm>
            <a:off x="2286000" y="1295981"/>
            <a:ext cx="45720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</a:t>
            </a:r>
            <a:r>
              <a:rPr lang="en" dirty="0" smtClean="0"/>
              <a:t>ata gathring and cleaining </a:t>
            </a:r>
            <a:endParaRPr dirty="0"/>
          </a:p>
        </p:txBody>
      </p:sp>
      <p:sp>
        <p:nvSpPr>
          <p:cNvPr id="475" name="Google Shape;475;p43"/>
          <p:cNvSpPr txBox="1">
            <a:spLocks noGrp="1"/>
          </p:cNvSpPr>
          <p:nvPr>
            <p:ph type="title"/>
          </p:nvPr>
        </p:nvSpPr>
        <p:spPr>
          <a:xfrm>
            <a:off x="2286000" y="346331"/>
            <a:ext cx="4572000" cy="64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" name="عنوان فرعي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S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4"/>
          <p:cNvSpPr txBox="1">
            <a:spLocks noGrp="1"/>
          </p:cNvSpPr>
          <p:nvPr>
            <p:ph type="title"/>
          </p:nvPr>
        </p:nvSpPr>
        <p:spPr>
          <a:xfrm>
            <a:off x="1371600" y="448056"/>
            <a:ext cx="6400800" cy="51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WHAT IS THIS TOPIC ABOUT?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p44"/>
          <p:cNvSpPr/>
          <p:nvPr/>
        </p:nvSpPr>
        <p:spPr>
          <a:xfrm rot="10800000">
            <a:off x="-891412" y="2426169"/>
            <a:ext cx="51617" cy="52128"/>
          </a:xfrm>
          <a:custGeom>
            <a:avLst/>
            <a:gdLst/>
            <a:ahLst/>
            <a:cxnLst/>
            <a:rect l="l" t="t" r="r" b="b"/>
            <a:pathLst>
              <a:path w="420" h="420" extrusionOk="0">
                <a:moveTo>
                  <a:pt x="0" y="0"/>
                </a:moveTo>
                <a:lnTo>
                  <a:pt x="0" y="420"/>
                </a:lnTo>
                <a:lnTo>
                  <a:pt x="420" y="420"/>
                </a:lnTo>
                <a:lnTo>
                  <a:pt x="4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44"/>
          <p:cNvSpPr/>
          <p:nvPr/>
        </p:nvSpPr>
        <p:spPr>
          <a:xfrm rot="10800000">
            <a:off x="-655145" y="3513766"/>
            <a:ext cx="51740" cy="52252"/>
          </a:xfrm>
          <a:custGeom>
            <a:avLst/>
            <a:gdLst/>
            <a:ahLst/>
            <a:cxnLst/>
            <a:rect l="l" t="t" r="r" b="b"/>
            <a:pathLst>
              <a:path w="421" h="421" extrusionOk="0">
                <a:moveTo>
                  <a:pt x="1" y="1"/>
                </a:moveTo>
                <a:lnTo>
                  <a:pt x="1" y="420"/>
                </a:lnTo>
                <a:lnTo>
                  <a:pt x="420" y="420"/>
                </a:lnTo>
                <a:lnTo>
                  <a:pt x="4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44"/>
          <p:cNvSpPr/>
          <p:nvPr/>
        </p:nvSpPr>
        <p:spPr>
          <a:xfrm rot="10800000">
            <a:off x="-636542" y="2413614"/>
            <a:ext cx="552056" cy="51259"/>
          </a:xfrm>
          <a:custGeom>
            <a:avLst/>
            <a:gdLst/>
            <a:ahLst/>
            <a:cxnLst/>
            <a:rect l="l" t="t" r="r" b="b"/>
            <a:pathLst>
              <a:path w="4492" h="413" extrusionOk="0">
                <a:moveTo>
                  <a:pt x="1" y="0"/>
                </a:moveTo>
                <a:lnTo>
                  <a:pt x="1" y="413"/>
                </a:lnTo>
                <a:lnTo>
                  <a:pt x="4492" y="413"/>
                </a:lnTo>
                <a:lnTo>
                  <a:pt x="449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44"/>
          <p:cNvSpPr/>
          <p:nvPr/>
        </p:nvSpPr>
        <p:spPr>
          <a:xfrm rot="10800000">
            <a:off x="-337638" y="2755426"/>
            <a:ext cx="52109" cy="52128"/>
          </a:xfrm>
          <a:custGeom>
            <a:avLst/>
            <a:gdLst/>
            <a:ahLst/>
            <a:cxnLst/>
            <a:rect l="l" t="t" r="r" b="b"/>
            <a:pathLst>
              <a:path w="424" h="420" extrusionOk="0">
                <a:moveTo>
                  <a:pt x="1" y="0"/>
                </a:moveTo>
                <a:lnTo>
                  <a:pt x="1" y="420"/>
                </a:lnTo>
                <a:lnTo>
                  <a:pt x="424" y="420"/>
                </a:lnTo>
                <a:lnTo>
                  <a:pt x="4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44"/>
          <p:cNvSpPr/>
          <p:nvPr/>
        </p:nvSpPr>
        <p:spPr>
          <a:xfrm>
            <a:off x="8280447" y="3406375"/>
            <a:ext cx="264419" cy="267039"/>
          </a:xfrm>
          <a:custGeom>
            <a:avLst/>
            <a:gdLst/>
            <a:ahLst/>
            <a:cxnLst/>
            <a:rect l="l" t="t" r="r" b="b"/>
            <a:pathLst>
              <a:path w="1252" h="1252" extrusionOk="0">
                <a:moveTo>
                  <a:pt x="836" y="416"/>
                </a:moveTo>
                <a:lnTo>
                  <a:pt x="836" y="832"/>
                </a:lnTo>
                <a:lnTo>
                  <a:pt x="1252" y="832"/>
                </a:lnTo>
                <a:lnTo>
                  <a:pt x="1252" y="416"/>
                </a:lnTo>
                <a:close/>
                <a:moveTo>
                  <a:pt x="416" y="0"/>
                </a:moveTo>
                <a:lnTo>
                  <a:pt x="416" y="416"/>
                </a:lnTo>
                <a:lnTo>
                  <a:pt x="0" y="416"/>
                </a:lnTo>
                <a:lnTo>
                  <a:pt x="0" y="832"/>
                </a:lnTo>
                <a:lnTo>
                  <a:pt x="416" y="832"/>
                </a:lnTo>
                <a:lnTo>
                  <a:pt x="416" y="1252"/>
                </a:lnTo>
                <a:lnTo>
                  <a:pt x="832" y="1252"/>
                </a:lnTo>
                <a:lnTo>
                  <a:pt x="832" y="832"/>
                </a:lnTo>
                <a:lnTo>
                  <a:pt x="423" y="832"/>
                </a:lnTo>
                <a:lnTo>
                  <a:pt x="423" y="416"/>
                </a:lnTo>
                <a:lnTo>
                  <a:pt x="832" y="416"/>
                </a:lnTo>
                <a:lnTo>
                  <a:pt x="83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44"/>
          <p:cNvSpPr txBox="1">
            <a:spLocks noGrp="1"/>
          </p:cNvSpPr>
          <p:nvPr>
            <p:ph type="subTitle" idx="1"/>
          </p:nvPr>
        </p:nvSpPr>
        <p:spPr>
          <a:xfrm>
            <a:off x="1049856" y="1106605"/>
            <a:ext cx="5583000" cy="159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dirty="0" smtClean="0"/>
              <a:t> Data sorce from Kaggle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Dataset contains 16 </a:t>
            </a:r>
            <a:r>
              <a:rPr lang="en-US" dirty="0" smtClean="0"/>
              <a:t>columns </a:t>
            </a:r>
            <a:r>
              <a:rPr lang="en-US" dirty="0"/>
              <a:t>and 16720 instances</a:t>
            </a:r>
            <a:r>
              <a:rPr lang="en-US" dirty="0" smtClean="0"/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492" name="Google Shape;492;p44"/>
          <p:cNvGrpSpPr/>
          <p:nvPr/>
        </p:nvGrpSpPr>
        <p:grpSpPr>
          <a:xfrm>
            <a:off x="713225" y="3660775"/>
            <a:ext cx="336631" cy="343199"/>
            <a:chOff x="713225" y="3660775"/>
            <a:chExt cx="336631" cy="343199"/>
          </a:xfrm>
        </p:grpSpPr>
        <p:sp>
          <p:nvSpPr>
            <p:cNvPr id="493" name="Google Shape;493;p44"/>
            <p:cNvSpPr/>
            <p:nvPr/>
          </p:nvSpPr>
          <p:spPr>
            <a:xfrm>
              <a:off x="980341" y="3660775"/>
              <a:ext cx="69515" cy="70815"/>
            </a:xfrm>
            <a:custGeom>
              <a:avLst/>
              <a:gdLst/>
              <a:ahLst/>
              <a:cxnLst/>
              <a:rect l="l" t="t" r="r" b="b"/>
              <a:pathLst>
                <a:path w="1016" h="1035" extrusionOk="0">
                  <a:moveTo>
                    <a:pt x="1" y="1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4"/>
            <p:cNvSpPr/>
            <p:nvPr/>
          </p:nvSpPr>
          <p:spPr>
            <a:xfrm>
              <a:off x="713225" y="3933228"/>
              <a:ext cx="70746" cy="70746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4"/>
            <p:cNvSpPr/>
            <p:nvPr/>
          </p:nvSpPr>
          <p:spPr>
            <a:xfrm>
              <a:off x="980341" y="3933228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4"/>
            <p:cNvSpPr/>
            <p:nvPr/>
          </p:nvSpPr>
          <p:spPr>
            <a:xfrm>
              <a:off x="713225" y="3660775"/>
              <a:ext cx="70746" cy="7081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0" y="1"/>
                  </a:moveTo>
                  <a:lnTo>
                    <a:pt x="0" y="1034"/>
                  </a:lnTo>
                  <a:lnTo>
                    <a:pt x="1034" y="103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4"/>
            <p:cNvSpPr/>
            <p:nvPr/>
          </p:nvSpPr>
          <p:spPr>
            <a:xfrm>
              <a:off x="916230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4"/>
            <p:cNvSpPr/>
            <p:nvPr/>
          </p:nvSpPr>
          <p:spPr>
            <a:xfrm>
              <a:off x="780004" y="3799601"/>
              <a:ext cx="70746" cy="69515"/>
            </a:xfrm>
            <a:custGeom>
              <a:avLst/>
              <a:gdLst/>
              <a:ahLst/>
              <a:cxnLst/>
              <a:rect l="l" t="t" r="r" b="b"/>
              <a:pathLst>
                <a:path w="1034" h="1016" extrusionOk="0">
                  <a:moveTo>
                    <a:pt x="0" y="1"/>
                  </a:moveTo>
                  <a:lnTo>
                    <a:pt x="0" y="1015"/>
                  </a:lnTo>
                  <a:lnTo>
                    <a:pt x="1034" y="101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4"/>
            <p:cNvSpPr/>
            <p:nvPr/>
          </p:nvSpPr>
          <p:spPr>
            <a:xfrm>
              <a:off x="848083" y="3730222"/>
              <a:ext cx="69515" cy="70746"/>
            </a:xfrm>
            <a:custGeom>
              <a:avLst/>
              <a:gdLst/>
              <a:ahLst/>
              <a:cxnLst/>
              <a:rect l="l" t="t" r="r" b="b"/>
              <a:pathLst>
                <a:path w="1016" h="1034" extrusionOk="0">
                  <a:moveTo>
                    <a:pt x="1" y="0"/>
                  </a:moveTo>
                  <a:lnTo>
                    <a:pt x="1" y="1034"/>
                  </a:lnTo>
                  <a:lnTo>
                    <a:pt x="1015" y="1034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4"/>
            <p:cNvSpPr/>
            <p:nvPr/>
          </p:nvSpPr>
          <p:spPr>
            <a:xfrm>
              <a:off x="849383" y="3866380"/>
              <a:ext cx="69515" cy="69515"/>
            </a:xfrm>
            <a:custGeom>
              <a:avLst/>
              <a:gdLst/>
              <a:ahLst/>
              <a:cxnLst/>
              <a:rect l="l" t="t" r="r" b="b"/>
              <a:pathLst>
                <a:path w="1016" h="1016" extrusionOk="0">
                  <a:moveTo>
                    <a:pt x="1" y="1"/>
                  </a:moveTo>
                  <a:lnTo>
                    <a:pt x="1" y="1015"/>
                  </a:lnTo>
                  <a:lnTo>
                    <a:pt x="1015" y="1015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صورة 1"/>
          <p:cNvPicPr>
            <a:picLocks noChangeAspect="1"/>
          </p:cNvPicPr>
          <p:nvPr/>
        </p:nvPicPr>
        <p:blipFill rotWithShape="1">
          <a:blip r:embed="rId3"/>
          <a:srcRect l="11268" t="15124" r="33806" b="8060"/>
          <a:stretch/>
        </p:blipFill>
        <p:spPr>
          <a:xfrm>
            <a:off x="1246226" y="1619852"/>
            <a:ext cx="3770540" cy="2966227"/>
          </a:xfrm>
          <a:prstGeom prst="rect">
            <a:avLst/>
          </a:prstGeom>
        </p:spPr>
      </p:pic>
      <p:sp>
        <p:nvSpPr>
          <p:cNvPr id="19" name="Google Shape;491;p44"/>
          <p:cNvSpPr txBox="1">
            <a:spLocks/>
          </p:cNvSpPr>
          <p:nvPr/>
        </p:nvSpPr>
        <p:spPr>
          <a:xfrm>
            <a:off x="5473197" y="1923166"/>
            <a:ext cx="5583000" cy="159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5"/>
          <p:cNvSpPr txBox="1">
            <a:spLocks noGrp="1"/>
          </p:cNvSpPr>
          <p:nvPr>
            <p:ph type="title"/>
          </p:nvPr>
        </p:nvSpPr>
        <p:spPr>
          <a:xfrm>
            <a:off x="704088" y="448056"/>
            <a:ext cx="2234100" cy="300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</a:t>
            </a:r>
            <a:r>
              <a:rPr lang="en" dirty="0" smtClean="0"/>
              <a:t>ata cleaining</a:t>
            </a:r>
            <a:endParaRPr dirty="0"/>
          </a:p>
        </p:txBody>
      </p:sp>
      <p:sp>
        <p:nvSpPr>
          <p:cNvPr id="506" name="Google Shape;506;p45"/>
          <p:cNvSpPr txBox="1">
            <a:spLocks noGrp="1"/>
          </p:cNvSpPr>
          <p:nvPr>
            <p:ph type="subTitle" idx="1"/>
          </p:nvPr>
        </p:nvSpPr>
        <p:spPr>
          <a:xfrm>
            <a:off x="3893590" y="473612"/>
            <a:ext cx="4468500" cy="281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</a:t>
            </a:r>
            <a:r>
              <a:rPr lang="en" dirty="0" smtClean="0"/>
              <a:t>emove duplicate</a:t>
            </a:r>
            <a:endParaRPr dirty="0"/>
          </a:p>
        </p:txBody>
      </p:sp>
      <p:sp>
        <p:nvSpPr>
          <p:cNvPr id="507" name="Google Shape;507;p45"/>
          <p:cNvSpPr txBox="1">
            <a:spLocks noGrp="1"/>
          </p:cNvSpPr>
          <p:nvPr>
            <p:ph type="subTitle" idx="2"/>
          </p:nvPr>
        </p:nvSpPr>
        <p:spPr>
          <a:xfrm>
            <a:off x="3824781" y="1532438"/>
            <a:ext cx="4468500" cy="52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 </a:t>
            </a:r>
            <a:endParaRPr dirty="0"/>
          </a:p>
        </p:txBody>
      </p:sp>
      <p:sp>
        <p:nvSpPr>
          <p:cNvPr id="508" name="Google Shape;508;p45"/>
          <p:cNvSpPr txBox="1">
            <a:spLocks noGrp="1"/>
          </p:cNvSpPr>
          <p:nvPr>
            <p:ph type="subTitle" idx="3"/>
          </p:nvPr>
        </p:nvSpPr>
        <p:spPr>
          <a:xfrm>
            <a:off x="3779858" y="1637379"/>
            <a:ext cx="4468500" cy="281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</a:t>
            </a:r>
            <a:r>
              <a:rPr lang="en" dirty="0" smtClean="0"/>
              <a:t>emove nan values</a:t>
            </a:r>
            <a:endParaRPr dirty="0"/>
          </a:p>
        </p:txBody>
      </p:sp>
      <p:sp>
        <p:nvSpPr>
          <p:cNvPr id="509" name="Google Shape;509;p45"/>
          <p:cNvSpPr txBox="1">
            <a:spLocks noGrp="1"/>
          </p:cNvSpPr>
          <p:nvPr>
            <p:ph type="subTitle" idx="4"/>
          </p:nvPr>
        </p:nvSpPr>
        <p:spPr>
          <a:xfrm>
            <a:off x="3962400" y="2672889"/>
            <a:ext cx="4468500" cy="52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510" name="Google Shape;510;p45"/>
          <p:cNvSpPr txBox="1">
            <a:spLocks noGrp="1"/>
          </p:cNvSpPr>
          <p:nvPr>
            <p:ph type="subTitle" idx="5"/>
          </p:nvPr>
        </p:nvSpPr>
        <p:spPr>
          <a:xfrm>
            <a:off x="3824781" y="3829899"/>
            <a:ext cx="4468500" cy="281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</a:t>
            </a:r>
            <a:r>
              <a:rPr lang="en" dirty="0" smtClean="0"/>
              <a:t>orrect typos and data type</a:t>
            </a:r>
            <a:endParaRPr dirty="0"/>
          </a:p>
        </p:txBody>
      </p:sp>
      <p:sp>
        <p:nvSpPr>
          <p:cNvPr id="511" name="Google Shape;511;p45"/>
          <p:cNvSpPr txBox="1">
            <a:spLocks noGrp="1"/>
          </p:cNvSpPr>
          <p:nvPr>
            <p:ph type="subTitle" idx="6"/>
          </p:nvPr>
        </p:nvSpPr>
        <p:spPr>
          <a:xfrm>
            <a:off x="3962400" y="3608625"/>
            <a:ext cx="4468500" cy="58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512" name="Google Shape;512;p45"/>
          <p:cNvSpPr/>
          <p:nvPr/>
        </p:nvSpPr>
        <p:spPr>
          <a:xfrm>
            <a:off x="3170774" y="1532438"/>
            <a:ext cx="376497" cy="389188"/>
          </a:xfrm>
          <a:custGeom>
            <a:avLst/>
            <a:gdLst/>
            <a:ahLst/>
            <a:cxnLst/>
            <a:rect l="l" t="t" r="r" b="b"/>
            <a:pathLst>
              <a:path w="38625" h="39927" extrusionOk="0">
                <a:moveTo>
                  <a:pt x="11013" y="1"/>
                </a:moveTo>
                <a:lnTo>
                  <a:pt x="11013" y="4585"/>
                </a:lnTo>
                <a:lnTo>
                  <a:pt x="7107" y="4585"/>
                </a:lnTo>
                <a:lnTo>
                  <a:pt x="7107" y="9196"/>
                </a:lnTo>
                <a:lnTo>
                  <a:pt x="2957" y="9196"/>
                </a:lnTo>
                <a:lnTo>
                  <a:pt x="2957" y="13780"/>
                </a:lnTo>
                <a:lnTo>
                  <a:pt x="2957" y="25633"/>
                </a:lnTo>
                <a:lnTo>
                  <a:pt x="2957" y="30732"/>
                </a:lnTo>
                <a:lnTo>
                  <a:pt x="1" y="30732"/>
                </a:lnTo>
                <a:lnTo>
                  <a:pt x="1" y="35316"/>
                </a:lnTo>
                <a:lnTo>
                  <a:pt x="15705" y="35316"/>
                </a:lnTo>
                <a:lnTo>
                  <a:pt x="15705" y="39927"/>
                </a:lnTo>
                <a:lnTo>
                  <a:pt x="22920" y="39927"/>
                </a:lnTo>
                <a:lnTo>
                  <a:pt x="22920" y="35316"/>
                </a:lnTo>
                <a:lnTo>
                  <a:pt x="38625" y="35316"/>
                </a:lnTo>
                <a:lnTo>
                  <a:pt x="38625" y="30732"/>
                </a:lnTo>
                <a:lnTo>
                  <a:pt x="35668" y="30732"/>
                </a:lnTo>
                <a:lnTo>
                  <a:pt x="35668" y="25633"/>
                </a:lnTo>
                <a:lnTo>
                  <a:pt x="35668" y="13780"/>
                </a:lnTo>
                <a:lnTo>
                  <a:pt x="35668" y="9196"/>
                </a:lnTo>
                <a:lnTo>
                  <a:pt x="31491" y="9196"/>
                </a:lnTo>
                <a:lnTo>
                  <a:pt x="31491" y="4585"/>
                </a:lnTo>
                <a:lnTo>
                  <a:pt x="27640" y="4585"/>
                </a:lnTo>
                <a:lnTo>
                  <a:pt x="2764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5"/>
          <p:cNvSpPr/>
          <p:nvPr/>
        </p:nvSpPr>
        <p:spPr>
          <a:xfrm>
            <a:off x="3221979" y="473612"/>
            <a:ext cx="408827" cy="312089"/>
          </a:xfrm>
          <a:custGeom>
            <a:avLst/>
            <a:gdLst/>
            <a:ahLst/>
            <a:cxnLst/>
            <a:rect l="l" t="t" r="r" b="b"/>
            <a:pathLst>
              <a:path w="39548" h="30190" extrusionOk="0">
                <a:moveTo>
                  <a:pt x="2713" y="1"/>
                </a:moveTo>
                <a:lnTo>
                  <a:pt x="1" y="5046"/>
                </a:lnTo>
                <a:lnTo>
                  <a:pt x="1" y="6538"/>
                </a:lnTo>
                <a:lnTo>
                  <a:pt x="1" y="10118"/>
                </a:lnTo>
                <a:lnTo>
                  <a:pt x="4205" y="10118"/>
                </a:lnTo>
                <a:lnTo>
                  <a:pt x="4205" y="15190"/>
                </a:lnTo>
                <a:lnTo>
                  <a:pt x="8518" y="15190"/>
                </a:lnTo>
                <a:lnTo>
                  <a:pt x="8518" y="20073"/>
                </a:lnTo>
                <a:lnTo>
                  <a:pt x="12830" y="20073"/>
                </a:lnTo>
                <a:lnTo>
                  <a:pt x="12830" y="25145"/>
                </a:lnTo>
                <a:lnTo>
                  <a:pt x="17360" y="25145"/>
                </a:lnTo>
                <a:lnTo>
                  <a:pt x="17360" y="30190"/>
                </a:lnTo>
                <a:lnTo>
                  <a:pt x="22188" y="30190"/>
                </a:lnTo>
                <a:lnTo>
                  <a:pt x="22188" y="25145"/>
                </a:lnTo>
                <a:lnTo>
                  <a:pt x="26718" y="25145"/>
                </a:lnTo>
                <a:lnTo>
                  <a:pt x="26718" y="20073"/>
                </a:lnTo>
                <a:lnTo>
                  <a:pt x="31030" y="20073"/>
                </a:lnTo>
                <a:lnTo>
                  <a:pt x="31030" y="15190"/>
                </a:lnTo>
                <a:lnTo>
                  <a:pt x="35343" y="15190"/>
                </a:lnTo>
                <a:lnTo>
                  <a:pt x="35343" y="10118"/>
                </a:lnTo>
                <a:lnTo>
                  <a:pt x="39547" y="10118"/>
                </a:lnTo>
                <a:lnTo>
                  <a:pt x="39547" y="6538"/>
                </a:lnTo>
                <a:lnTo>
                  <a:pt x="39547" y="5046"/>
                </a:lnTo>
                <a:lnTo>
                  <a:pt x="364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5"/>
          <p:cNvSpPr/>
          <p:nvPr/>
        </p:nvSpPr>
        <p:spPr>
          <a:xfrm>
            <a:off x="3240120" y="3801715"/>
            <a:ext cx="408854" cy="389210"/>
          </a:xfrm>
          <a:custGeom>
            <a:avLst/>
            <a:gdLst/>
            <a:ahLst/>
            <a:cxnLst/>
            <a:rect l="l" t="t" r="r" b="b"/>
            <a:pathLst>
              <a:path w="38381" h="36537" extrusionOk="0">
                <a:moveTo>
                  <a:pt x="27911" y="3500"/>
                </a:moveTo>
                <a:lnTo>
                  <a:pt x="27911" y="6510"/>
                </a:lnTo>
                <a:lnTo>
                  <a:pt x="10199" y="6510"/>
                </a:lnTo>
                <a:lnTo>
                  <a:pt x="10199" y="3500"/>
                </a:lnTo>
                <a:close/>
                <a:moveTo>
                  <a:pt x="22459" y="12586"/>
                </a:moveTo>
                <a:lnTo>
                  <a:pt x="22459" y="18038"/>
                </a:lnTo>
                <a:lnTo>
                  <a:pt x="27911" y="18038"/>
                </a:lnTo>
                <a:lnTo>
                  <a:pt x="27911" y="25063"/>
                </a:lnTo>
                <a:lnTo>
                  <a:pt x="22459" y="25063"/>
                </a:lnTo>
                <a:lnTo>
                  <a:pt x="22459" y="30515"/>
                </a:lnTo>
                <a:lnTo>
                  <a:pt x="15434" y="30515"/>
                </a:lnTo>
                <a:lnTo>
                  <a:pt x="15434" y="25063"/>
                </a:lnTo>
                <a:lnTo>
                  <a:pt x="9955" y="25063"/>
                </a:lnTo>
                <a:lnTo>
                  <a:pt x="9955" y="18038"/>
                </a:lnTo>
                <a:lnTo>
                  <a:pt x="15434" y="18038"/>
                </a:lnTo>
                <a:lnTo>
                  <a:pt x="15434" y="12586"/>
                </a:lnTo>
                <a:close/>
                <a:moveTo>
                  <a:pt x="6727" y="1"/>
                </a:moveTo>
                <a:lnTo>
                  <a:pt x="6727" y="3500"/>
                </a:lnTo>
                <a:lnTo>
                  <a:pt x="6727" y="6510"/>
                </a:lnTo>
                <a:lnTo>
                  <a:pt x="1" y="6510"/>
                </a:lnTo>
                <a:lnTo>
                  <a:pt x="1" y="36536"/>
                </a:lnTo>
                <a:lnTo>
                  <a:pt x="38381" y="36536"/>
                </a:lnTo>
                <a:lnTo>
                  <a:pt x="38381" y="6510"/>
                </a:lnTo>
                <a:lnTo>
                  <a:pt x="31410" y="6510"/>
                </a:lnTo>
                <a:lnTo>
                  <a:pt x="3141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صورة 1"/>
          <p:cNvPicPr>
            <a:picLocks noChangeAspect="1"/>
          </p:cNvPicPr>
          <p:nvPr/>
        </p:nvPicPr>
        <p:blipFill rotWithShape="1">
          <a:blip r:embed="rId3"/>
          <a:srcRect l="16418" t="38740" r="36268" b="41890"/>
          <a:stretch/>
        </p:blipFill>
        <p:spPr>
          <a:xfrm>
            <a:off x="3779858" y="4190925"/>
            <a:ext cx="4162567" cy="958574"/>
          </a:xfrm>
          <a:prstGeom prst="rect">
            <a:avLst/>
          </a:prstGeom>
        </p:spPr>
      </p:pic>
      <p:pic>
        <p:nvPicPr>
          <p:cNvPr id="3" name="صورة 2"/>
          <p:cNvPicPr>
            <a:picLocks noChangeAspect="1"/>
          </p:cNvPicPr>
          <p:nvPr/>
        </p:nvPicPr>
        <p:blipFill rotWithShape="1">
          <a:blip r:embed="rId4"/>
          <a:srcRect l="16194" t="34892" r="37910" b="56485"/>
          <a:stretch/>
        </p:blipFill>
        <p:spPr>
          <a:xfrm>
            <a:off x="3779858" y="1967747"/>
            <a:ext cx="4196687" cy="443553"/>
          </a:xfrm>
          <a:prstGeom prst="rect">
            <a:avLst/>
          </a:prstGeom>
        </p:spPr>
      </p:pic>
      <p:pic>
        <p:nvPicPr>
          <p:cNvPr id="4" name="صورة 3"/>
          <p:cNvPicPr>
            <a:picLocks noChangeAspect="1"/>
          </p:cNvPicPr>
          <p:nvPr/>
        </p:nvPicPr>
        <p:blipFill rotWithShape="1">
          <a:blip r:embed="rId5"/>
          <a:srcRect l="16418" t="59296" r="33209" b="27728"/>
          <a:stretch/>
        </p:blipFill>
        <p:spPr>
          <a:xfrm>
            <a:off x="3779858" y="786587"/>
            <a:ext cx="4606119" cy="634622"/>
          </a:xfrm>
          <a:prstGeom prst="rect">
            <a:avLst/>
          </a:prstGeom>
        </p:spPr>
      </p:pic>
      <p:pic>
        <p:nvPicPr>
          <p:cNvPr id="6" name="صورة 5"/>
          <p:cNvPicPr>
            <a:picLocks noChangeAspect="1"/>
          </p:cNvPicPr>
          <p:nvPr/>
        </p:nvPicPr>
        <p:blipFill rotWithShape="1">
          <a:blip r:embed="rId6"/>
          <a:srcRect l="11791" t="51741" r="39403" b="15754"/>
          <a:stretch/>
        </p:blipFill>
        <p:spPr>
          <a:xfrm>
            <a:off x="3779858" y="2404476"/>
            <a:ext cx="3498360" cy="13105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1"/>
          <p:cNvSpPr/>
          <p:nvPr/>
        </p:nvSpPr>
        <p:spPr>
          <a:xfrm>
            <a:off x="4338510" y="3192225"/>
            <a:ext cx="472480" cy="2467791"/>
          </a:xfrm>
          <a:custGeom>
            <a:avLst/>
            <a:gdLst/>
            <a:ahLst/>
            <a:cxnLst/>
            <a:rect l="l" t="t" r="r" b="b"/>
            <a:pathLst>
              <a:path w="8231" h="42991" extrusionOk="0">
                <a:moveTo>
                  <a:pt x="6546" y="5705"/>
                </a:moveTo>
                <a:lnTo>
                  <a:pt x="6546" y="9093"/>
                </a:lnTo>
                <a:lnTo>
                  <a:pt x="1704" y="9093"/>
                </a:lnTo>
                <a:lnTo>
                  <a:pt x="1704" y="5705"/>
                </a:lnTo>
                <a:close/>
                <a:moveTo>
                  <a:pt x="6565" y="10164"/>
                </a:moveTo>
                <a:lnTo>
                  <a:pt x="6565" y="13495"/>
                </a:lnTo>
                <a:lnTo>
                  <a:pt x="1723" y="13495"/>
                </a:lnTo>
                <a:lnTo>
                  <a:pt x="1723" y="10164"/>
                </a:lnTo>
                <a:close/>
                <a:moveTo>
                  <a:pt x="6565" y="14567"/>
                </a:moveTo>
                <a:lnTo>
                  <a:pt x="6565" y="17936"/>
                </a:lnTo>
                <a:lnTo>
                  <a:pt x="1723" y="17936"/>
                </a:lnTo>
                <a:lnTo>
                  <a:pt x="1723" y="14567"/>
                </a:lnTo>
                <a:close/>
                <a:moveTo>
                  <a:pt x="6565" y="19007"/>
                </a:moveTo>
                <a:lnTo>
                  <a:pt x="6565" y="22300"/>
                </a:lnTo>
                <a:lnTo>
                  <a:pt x="1723" y="22300"/>
                </a:lnTo>
                <a:lnTo>
                  <a:pt x="1723" y="19007"/>
                </a:lnTo>
                <a:close/>
                <a:moveTo>
                  <a:pt x="6565" y="23371"/>
                </a:moveTo>
                <a:lnTo>
                  <a:pt x="6565" y="26740"/>
                </a:lnTo>
                <a:lnTo>
                  <a:pt x="1723" y="26740"/>
                </a:lnTo>
                <a:lnTo>
                  <a:pt x="1723" y="23371"/>
                </a:lnTo>
                <a:close/>
                <a:moveTo>
                  <a:pt x="6565" y="27793"/>
                </a:moveTo>
                <a:lnTo>
                  <a:pt x="6565" y="31123"/>
                </a:lnTo>
                <a:lnTo>
                  <a:pt x="1723" y="31123"/>
                </a:lnTo>
                <a:lnTo>
                  <a:pt x="1723" y="27793"/>
                </a:lnTo>
                <a:close/>
                <a:moveTo>
                  <a:pt x="6546" y="32195"/>
                </a:moveTo>
                <a:lnTo>
                  <a:pt x="6546" y="35564"/>
                </a:lnTo>
                <a:lnTo>
                  <a:pt x="1704" y="35564"/>
                </a:lnTo>
                <a:lnTo>
                  <a:pt x="1704" y="32195"/>
                </a:lnTo>
                <a:close/>
                <a:moveTo>
                  <a:pt x="6565" y="36655"/>
                </a:moveTo>
                <a:lnTo>
                  <a:pt x="6565" y="39966"/>
                </a:lnTo>
                <a:lnTo>
                  <a:pt x="1723" y="39966"/>
                </a:lnTo>
                <a:lnTo>
                  <a:pt x="1723" y="36655"/>
                </a:lnTo>
                <a:close/>
                <a:moveTo>
                  <a:pt x="0" y="1"/>
                </a:moveTo>
                <a:lnTo>
                  <a:pt x="0" y="42991"/>
                </a:lnTo>
                <a:lnTo>
                  <a:pt x="1704" y="42991"/>
                </a:lnTo>
                <a:lnTo>
                  <a:pt x="1704" y="41038"/>
                </a:lnTo>
                <a:lnTo>
                  <a:pt x="6546" y="41038"/>
                </a:lnTo>
                <a:lnTo>
                  <a:pt x="6546" y="42991"/>
                </a:lnTo>
                <a:lnTo>
                  <a:pt x="8231" y="42991"/>
                </a:lnTo>
                <a:lnTo>
                  <a:pt x="8231" y="1"/>
                </a:lnTo>
                <a:lnTo>
                  <a:pt x="6546" y="1"/>
                </a:lnTo>
                <a:lnTo>
                  <a:pt x="6546" y="4633"/>
                </a:lnTo>
                <a:lnTo>
                  <a:pt x="1704" y="4633"/>
                </a:lnTo>
                <a:lnTo>
                  <a:pt x="170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51"/>
          <p:cNvSpPr txBox="1">
            <a:spLocks noGrp="1"/>
          </p:cNvSpPr>
          <p:nvPr>
            <p:ph type="title" idx="2"/>
          </p:nvPr>
        </p:nvSpPr>
        <p:spPr>
          <a:xfrm>
            <a:off x="718850" y="1295975"/>
            <a:ext cx="77118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/>
              <a:t>Data exploration</a:t>
            </a:r>
            <a:endParaRPr lang="en-US" dirty="0"/>
          </a:p>
        </p:txBody>
      </p:sp>
      <p:sp>
        <p:nvSpPr>
          <p:cNvPr id="624" name="Google Shape;624;p51"/>
          <p:cNvSpPr txBox="1">
            <a:spLocks noGrp="1"/>
          </p:cNvSpPr>
          <p:nvPr>
            <p:ph type="title"/>
          </p:nvPr>
        </p:nvSpPr>
        <p:spPr>
          <a:xfrm>
            <a:off x="2288750" y="346331"/>
            <a:ext cx="4572000" cy="64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625" name="Google Shape;625;p51"/>
          <p:cNvSpPr txBox="1">
            <a:spLocks noGrp="1"/>
          </p:cNvSpPr>
          <p:nvPr>
            <p:ph type="subTitle" idx="4294967295"/>
          </p:nvPr>
        </p:nvSpPr>
        <p:spPr>
          <a:xfrm>
            <a:off x="1828800" y="2204475"/>
            <a:ext cx="5486400" cy="6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26" name="Google Shape;626;p51"/>
          <p:cNvSpPr txBox="1">
            <a:spLocks noGrp="1"/>
          </p:cNvSpPr>
          <p:nvPr>
            <p:ph type="subTitle" idx="1"/>
          </p:nvPr>
        </p:nvSpPr>
        <p:spPr>
          <a:xfrm>
            <a:off x="1831550" y="2204475"/>
            <a:ext cx="5486400" cy="6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2"/>
          <p:cNvSpPr txBox="1">
            <a:spLocks noGrp="1"/>
          </p:cNvSpPr>
          <p:nvPr>
            <p:ph type="title"/>
          </p:nvPr>
        </p:nvSpPr>
        <p:spPr>
          <a:xfrm>
            <a:off x="720363" y="1280160"/>
            <a:ext cx="7703400" cy="86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32" name="Google Shape;632;p52"/>
          <p:cNvSpPr txBox="1">
            <a:spLocks noGrp="1"/>
          </p:cNvSpPr>
          <p:nvPr>
            <p:ph type="title" idx="2"/>
          </p:nvPr>
        </p:nvSpPr>
        <p:spPr>
          <a:xfrm>
            <a:off x="720238" y="2259060"/>
            <a:ext cx="7703400" cy="47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 </a:t>
            </a:r>
            <a:endParaRPr dirty="0"/>
          </a:p>
        </p:txBody>
      </p:sp>
      <p:sp>
        <p:nvSpPr>
          <p:cNvPr id="633" name="Google Shape;633;p52"/>
          <p:cNvSpPr/>
          <p:nvPr/>
        </p:nvSpPr>
        <p:spPr>
          <a:xfrm>
            <a:off x="4093784" y="3293714"/>
            <a:ext cx="115971" cy="117565"/>
          </a:xfrm>
          <a:custGeom>
            <a:avLst/>
            <a:gdLst/>
            <a:ahLst/>
            <a:cxnLst/>
            <a:rect l="l" t="t" r="r" b="b"/>
            <a:pathLst>
              <a:path w="1455" h="1475" extrusionOk="0">
                <a:moveTo>
                  <a:pt x="0" y="1"/>
                </a:moveTo>
                <a:lnTo>
                  <a:pt x="0" y="1475"/>
                </a:lnTo>
                <a:lnTo>
                  <a:pt x="1455" y="1475"/>
                </a:lnTo>
                <a:lnTo>
                  <a:pt x="14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52"/>
          <p:cNvSpPr/>
          <p:nvPr/>
        </p:nvSpPr>
        <p:spPr>
          <a:xfrm>
            <a:off x="4093784" y="3060337"/>
            <a:ext cx="115971" cy="115971"/>
          </a:xfrm>
          <a:custGeom>
            <a:avLst/>
            <a:gdLst/>
            <a:ahLst/>
            <a:cxnLst/>
            <a:rect l="l" t="t" r="r" b="b"/>
            <a:pathLst>
              <a:path w="1455" h="1455" extrusionOk="0">
                <a:moveTo>
                  <a:pt x="0" y="0"/>
                </a:moveTo>
                <a:lnTo>
                  <a:pt x="0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52"/>
          <p:cNvSpPr/>
          <p:nvPr/>
        </p:nvSpPr>
        <p:spPr>
          <a:xfrm>
            <a:off x="3974785" y="3177822"/>
            <a:ext cx="115971" cy="115971"/>
          </a:xfrm>
          <a:custGeom>
            <a:avLst/>
            <a:gdLst/>
            <a:ahLst/>
            <a:cxnLst/>
            <a:rect l="l" t="t" r="r" b="b"/>
            <a:pathLst>
              <a:path w="1455" h="1455" extrusionOk="0">
                <a:moveTo>
                  <a:pt x="0" y="0"/>
                </a:moveTo>
                <a:lnTo>
                  <a:pt x="0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52"/>
          <p:cNvSpPr/>
          <p:nvPr/>
        </p:nvSpPr>
        <p:spPr>
          <a:xfrm>
            <a:off x="4209675" y="3177822"/>
            <a:ext cx="114536" cy="115971"/>
          </a:xfrm>
          <a:custGeom>
            <a:avLst/>
            <a:gdLst/>
            <a:ahLst/>
            <a:cxnLst/>
            <a:rect l="l" t="t" r="r" b="b"/>
            <a:pathLst>
              <a:path w="1437" h="1455" extrusionOk="0">
                <a:moveTo>
                  <a:pt x="1" y="0"/>
                </a:moveTo>
                <a:lnTo>
                  <a:pt x="1" y="1455"/>
                </a:lnTo>
                <a:lnTo>
                  <a:pt x="1436" y="1455"/>
                </a:lnTo>
                <a:lnTo>
                  <a:pt x="143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52"/>
          <p:cNvSpPr/>
          <p:nvPr/>
        </p:nvSpPr>
        <p:spPr>
          <a:xfrm>
            <a:off x="4549936" y="3635489"/>
            <a:ext cx="115971" cy="115971"/>
          </a:xfrm>
          <a:custGeom>
            <a:avLst/>
            <a:gdLst/>
            <a:ahLst/>
            <a:cxnLst/>
            <a:rect l="l" t="t" r="r" b="b"/>
            <a:pathLst>
              <a:path w="1455" h="1455" extrusionOk="0">
                <a:moveTo>
                  <a:pt x="0" y="0"/>
                </a:moveTo>
                <a:lnTo>
                  <a:pt x="0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52"/>
          <p:cNvSpPr/>
          <p:nvPr/>
        </p:nvSpPr>
        <p:spPr>
          <a:xfrm>
            <a:off x="4549936" y="3403547"/>
            <a:ext cx="115971" cy="116050"/>
          </a:xfrm>
          <a:custGeom>
            <a:avLst/>
            <a:gdLst/>
            <a:ahLst/>
            <a:cxnLst/>
            <a:rect l="l" t="t" r="r" b="b"/>
            <a:pathLst>
              <a:path w="1455" h="1456" extrusionOk="0">
                <a:moveTo>
                  <a:pt x="0" y="1"/>
                </a:moveTo>
                <a:lnTo>
                  <a:pt x="0" y="1456"/>
                </a:lnTo>
                <a:lnTo>
                  <a:pt x="1455" y="1456"/>
                </a:lnTo>
                <a:lnTo>
                  <a:pt x="14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52"/>
          <p:cNvSpPr/>
          <p:nvPr/>
        </p:nvSpPr>
        <p:spPr>
          <a:xfrm>
            <a:off x="4430936" y="3519518"/>
            <a:ext cx="115971" cy="116050"/>
          </a:xfrm>
          <a:custGeom>
            <a:avLst/>
            <a:gdLst/>
            <a:ahLst/>
            <a:cxnLst/>
            <a:rect l="l" t="t" r="r" b="b"/>
            <a:pathLst>
              <a:path w="1455" h="1456" extrusionOk="0">
                <a:moveTo>
                  <a:pt x="0" y="1"/>
                </a:moveTo>
                <a:lnTo>
                  <a:pt x="0" y="1455"/>
                </a:lnTo>
                <a:lnTo>
                  <a:pt x="1455" y="1455"/>
                </a:lnTo>
                <a:lnTo>
                  <a:pt x="14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52"/>
          <p:cNvSpPr/>
          <p:nvPr/>
        </p:nvSpPr>
        <p:spPr>
          <a:xfrm>
            <a:off x="4665827" y="3519518"/>
            <a:ext cx="114536" cy="116050"/>
          </a:xfrm>
          <a:custGeom>
            <a:avLst/>
            <a:gdLst/>
            <a:ahLst/>
            <a:cxnLst/>
            <a:rect l="l" t="t" r="r" b="b"/>
            <a:pathLst>
              <a:path w="1437" h="1456" extrusionOk="0">
                <a:moveTo>
                  <a:pt x="1" y="1"/>
                </a:moveTo>
                <a:lnTo>
                  <a:pt x="1" y="1455"/>
                </a:lnTo>
                <a:lnTo>
                  <a:pt x="1436" y="1455"/>
                </a:lnTo>
                <a:lnTo>
                  <a:pt x="143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52"/>
          <p:cNvSpPr/>
          <p:nvPr/>
        </p:nvSpPr>
        <p:spPr>
          <a:xfrm>
            <a:off x="5010631" y="3403547"/>
            <a:ext cx="116050" cy="116050"/>
          </a:xfrm>
          <a:custGeom>
            <a:avLst/>
            <a:gdLst/>
            <a:ahLst/>
            <a:cxnLst/>
            <a:rect l="l" t="t" r="r" b="b"/>
            <a:pathLst>
              <a:path w="1456" h="1456" extrusionOk="0">
                <a:moveTo>
                  <a:pt x="1" y="1"/>
                </a:moveTo>
                <a:lnTo>
                  <a:pt x="1" y="1456"/>
                </a:lnTo>
                <a:lnTo>
                  <a:pt x="1455" y="1456"/>
                </a:lnTo>
                <a:lnTo>
                  <a:pt x="14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52"/>
          <p:cNvSpPr/>
          <p:nvPr/>
        </p:nvSpPr>
        <p:spPr>
          <a:xfrm>
            <a:off x="5010631" y="3170171"/>
            <a:ext cx="116050" cy="116050"/>
          </a:xfrm>
          <a:custGeom>
            <a:avLst/>
            <a:gdLst/>
            <a:ahLst/>
            <a:cxnLst/>
            <a:rect l="l" t="t" r="r" b="b"/>
            <a:pathLst>
              <a:path w="1456" h="1456" extrusionOk="0">
                <a:moveTo>
                  <a:pt x="1" y="0"/>
                </a:moveTo>
                <a:lnTo>
                  <a:pt x="1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52"/>
          <p:cNvSpPr/>
          <p:nvPr/>
        </p:nvSpPr>
        <p:spPr>
          <a:xfrm>
            <a:off x="4893146" y="3286142"/>
            <a:ext cx="116050" cy="115971"/>
          </a:xfrm>
          <a:custGeom>
            <a:avLst/>
            <a:gdLst/>
            <a:ahLst/>
            <a:cxnLst/>
            <a:rect l="l" t="t" r="r" b="b"/>
            <a:pathLst>
              <a:path w="1456" h="1455" extrusionOk="0">
                <a:moveTo>
                  <a:pt x="1" y="0"/>
                </a:moveTo>
                <a:lnTo>
                  <a:pt x="1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52"/>
          <p:cNvSpPr/>
          <p:nvPr/>
        </p:nvSpPr>
        <p:spPr>
          <a:xfrm>
            <a:off x="5126601" y="3286142"/>
            <a:ext cx="114456" cy="115971"/>
          </a:xfrm>
          <a:custGeom>
            <a:avLst/>
            <a:gdLst/>
            <a:ahLst/>
            <a:cxnLst/>
            <a:rect l="l" t="t" r="r" b="b"/>
            <a:pathLst>
              <a:path w="1436" h="1455" extrusionOk="0">
                <a:moveTo>
                  <a:pt x="0" y="0"/>
                </a:moveTo>
                <a:lnTo>
                  <a:pt x="0" y="1455"/>
                </a:lnTo>
                <a:lnTo>
                  <a:pt x="1436" y="1455"/>
                </a:lnTo>
                <a:lnTo>
                  <a:pt x="143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52"/>
          <p:cNvSpPr/>
          <p:nvPr/>
        </p:nvSpPr>
        <p:spPr>
          <a:xfrm>
            <a:off x="3977813" y="3405141"/>
            <a:ext cx="230427" cy="344804"/>
          </a:xfrm>
          <a:custGeom>
            <a:avLst/>
            <a:gdLst/>
            <a:ahLst/>
            <a:cxnLst/>
            <a:rect l="l" t="t" r="r" b="b"/>
            <a:pathLst>
              <a:path w="2891" h="4326" extrusionOk="0">
                <a:moveTo>
                  <a:pt x="1455" y="0"/>
                </a:moveTo>
                <a:lnTo>
                  <a:pt x="1455" y="1455"/>
                </a:lnTo>
                <a:lnTo>
                  <a:pt x="0" y="1455"/>
                </a:lnTo>
                <a:lnTo>
                  <a:pt x="0" y="2909"/>
                </a:lnTo>
                <a:lnTo>
                  <a:pt x="1455" y="2909"/>
                </a:lnTo>
                <a:lnTo>
                  <a:pt x="1455" y="4326"/>
                </a:lnTo>
                <a:lnTo>
                  <a:pt x="2891" y="4326"/>
                </a:lnTo>
                <a:lnTo>
                  <a:pt x="28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52"/>
          <p:cNvSpPr/>
          <p:nvPr/>
        </p:nvSpPr>
        <p:spPr>
          <a:xfrm>
            <a:off x="3863357" y="3635489"/>
            <a:ext cx="1489129" cy="344884"/>
          </a:xfrm>
          <a:custGeom>
            <a:avLst/>
            <a:gdLst/>
            <a:ahLst/>
            <a:cxnLst/>
            <a:rect l="l" t="t" r="r" b="b"/>
            <a:pathLst>
              <a:path w="18683" h="4327" extrusionOk="0">
                <a:moveTo>
                  <a:pt x="12959" y="0"/>
                </a:moveTo>
                <a:lnTo>
                  <a:pt x="12959" y="2871"/>
                </a:lnTo>
                <a:lnTo>
                  <a:pt x="10088" y="2871"/>
                </a:lnTo>
                <a:lnTo>
                  <a:pt x="10088" y="1436"/>
                </a:lnTo>
                <a:lnTo>
                  <a:pt x="8633" y="1436"/>
                </a:lnTo>
                <a:lnTo>
                  <a:pt x="8633" y="2871"/>
                </a:lnTo>
                <a:lnTo>
                  <a:pt x="5781" y="2871"/>
                </a:lnTo>
                <a:lnTo>
                  <a:pt x="5781" y="1436"/>
                </a:lnTo>
                <a:lnTo>
                  <a:pt x="4327" y="1436"/>
                </a:lnTo>
                <a:lnTo>
                  <a:pt x="4327" y="2871"/>
                </a:lnTo>
                <a:lnTo>
                  <a:pt x="1" y="2871"/>
                </a:lnTo>
                <a:lnTo>
                  <a:pt x="1" y="4326"/>
                </a:lnTo>
                <a:lnTo>
                  <a:pt x="18682" y="4326"/>
                </a:lnTo>
                <a:lnTo>
                  <a:pt x="18682" y="2871"/>
                </a:lnTo>
                <a:lnTo>
                  <a:pt x="17285" y="2871"/>
                </a:lnTo>
                <a:lnTo>
                  <a:pt x="17285" y="1436"/>
                </a:lnTo>
                <a:lnTo>
                  <a:pt x="15830" y="1436"/>
                </a:lnTo>
                <a:lnTo>
                  <a:pt x="15830" y="2871"/>
                </a:lnTo>
                <a:lnTo>
                  <a:pt x="14414" y="2871"/>
                </a:lnTo>
                <a:lnTo>
                  <a:pt x="144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52"/>
          <p:cNvSpPr/>
          <p:nvPr/>
        </p:nvSpPr>
        <p:spPr>
          <a:xfrm>
            <a:off x="5009116" y="3519518"/>
            <a:ext cx="114536" cy="116050"/>
          </a:xfrm>
          <a:custGeom>
            <a:avLst/>
            <a:gdLst/>
            <a:ahLst/>
            <a:cxnLst/>
            <a:rect l="l" t="t" r="r" b="b"/>
            <a:pathLst>
              <a:path w="1437" h="1456" extrusionOk="0">
                <a:moveTo>
                  <a:pt x="0" y="1"/>
                </a:moveTo>
                <a:lnTo>
                  <a:pt x="0" y="1455"/>
                </a:lnTo>
                <a:lnTo>
                  <a:pt x="1436" y="1455"/>
                </a:lnTo>
                <a:lnTo>
                  <a:pt x="143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52"/>
          <p:cNvSpPr/>
          <p:nvPr/>
        </p:nvSpPr>
        <p:spPr>
          <a:xfrm>
            <a:off x="5239464" y="3632380"/>
            <a:ext cx="114536" cy="116050"/>
          </a:xfrm>
          <a:custGeom>
            <a:avLst/>
            <a:gdLst/>
            <a:ahLst/>
            <a:cxnLst/>
            <a:rect l="l" t="t" r="r" b="b"/>
            <a:pathLst>
              <a:path w="1437" h="1456" extrusionOk="0">
                <a:moveTo>
                  <a:pt x="1" y="1"/>
                </a:moveTo>
                <a:lnTo>
                  <a:pt x="1" y="1456"/>
                </a:lnTo>
                <a:lnTo>
                  <a:pt x="1436" y="1456"/>
                </a:lnTo>
                <a:lnTo>
                  <a:pt x="143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صورة 1"/>
          <p:cNvPicPr>
            <a:picLocks noChangeAspect="1"/>
          </p:cNvPicPr>
          <p:nvPr/>
        </p:nvPicPr>
        <p:blipFill rotWithShape="1">
          <a:blip r:embed="rId3"/>
          <a:srcRect l="11119" t="11410" r="12538" b="19470"/>
          <a:stretch/>
        </p:blipFill>
        <p:spPr>
          <a:xfrm>
            <a:off x="998506" y="481439"/>
            <a:ext cx="6980830" cy="35552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2"/>
          <p:cNvSpPr txBox="1">
            <a:spLocks noGrp="1"/>
          </p:cNvSpPr>
          <p:nvPr>
            <p:ph type="title"/>
          </p:nvPr>
        </p:nvSpPr>
        <p:spPr>
          <a:xfrm>
            <a:off x="720363" y="1280160"/>
            <a:ext cx="7703400" cy="86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dirty="0"/>
          </a:p>
        </p:txBody>
      </p:sp>
      <p:sp>
        <p:nvSpPr>
          <p:cNvPr id="632" name="Google Shape;632;p52"/>
          <p:cNvSpPr txBox="1">
            <a:spLocks noGrp="1"/>
          </p:cNvSpPr>
          <p:nvPr>
            <p:ph type="title" idx="2"/>
          </p:nvPr>
        </p:nvSpPr>
        <p:spPr>
          <a:xfrm>
            <a:off x="720238" y="2259060"/>
            <a:ext cx="7703400" cy="47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 </a:t>
            </a:r>
            <a:endParaRPr dirty="0"/>
          </a:p>
        </p:txBody>
      </p:sp>
      <p:sp>
        <p:nvSpPr>
          <p:cNvPr id="633" name="Google Shape;633;p52"/>
          <p:cNvSpPr/>
          <p:nvPr/>
        </p:nvSpPr>
        <p:spPr>
          <a:xfrm>
            <a:off x="4093784" y="3293714"/>
            <a:ext cx="115971" cy="117565"/>
          </a:xfrm>
          <a:custGeom>
            <a:avLst/>
            <a:gdLst/>
            <a:ahLst/>
            <a:cxnLst/>
            <a:rect l="l" t="t" r="r" b="b"/>
            <a:pathLst>
              <a:path w="1455" h="1475" extrusionOk="0">
                <a:moveTo>
                  <a:pt x="0" y="1"/>
                </a:moveTo>
                <a:lnTo>
                  <a:pt x="0" y="1475"/>
                </a:lnTo>
                <a:lnTo>
                  <a:pt x="1455" y="1475"/>
                </a:lnTo>
                <a:lnTo>
                  <a:pt x="14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52"/>
          <p:cNvSpPr/>
          <p:nvPr/>
        </p:nvSpPr>
        <p:spPr>
          <a:xfrm>
            <a:off x="4093784" y="3060337"/>
            <a:ext cx="115971" cy="115971"/>
          </a:xfrm>
          <a:custGeom>
            <a:avLst/>
            <a:gdLst/>
            <a:ahLst/>
            <a:cxnLst/>
            <a:rect l="l" t="t" r="r" b="b"/>
            <a:pathLst>
              <a:path w="1455" h="1455" extrusionOk="0">
                <a:moveTo>
                  <a:pt x="0" y="0"/>
                </a:moveTo>
                <a:lnTo>
                  <a:pt x="0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52"/>
          <p:cNvSpPr/>
          <p:nvPr/>
        </p:nvSpPr>
        <p:spPr>
          <a:xfrm>
            <a:off x="3974785" y="3177822"/>
            <a:ext cx="115971" cy="115971"/>
          </a:xfrm>
          <a:custGeom>
            <a:avLst/>
            <a:gdLst/>
            <a:ahLst/>
            <a:cxnLst/>
            <a:rect l="l" t="t" r="r" b="b"/>
            <a:pathLst>
              <a:path w="1455" h="1455" extrusionOk="0">
                <a:moveTo>
                  <a:pt x="0" y="0"/>
                </a:moveTo>
                <a:lnTo>
                  <a:pt x="0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52"/>
          <p:cNvSpPr/>
          <p:nvPr/>
        </p:nvSpPr>
        <p:spPr>
          <a:xfrm>
            <a:off x="4209675" y="3177822"/>
            <a:ext cx="114536" cy="115971"/>
          </a:xfrm>
          <a:custGeom>
            <a:avLst/>
            <a:gdLst/>
            <a:ahLst/>
            <a:cxnLst/>
            <a:rect l="l" t="t" r="r" b="b"/>
            <a:pathLst>
              <a:path w="1437" h="1455" extrusionOk="0">
                <a:moveTo>
                  <a:pt x="1" y="0"/>
                </a:moveTo>
                <a:lnTo>
                  <a:pt x="1" y="1455"/>
                </a:lnTo>
                <a:lnTo>
                  <a:pt x="1436" y="1455"/>
                </a:lnTo>
                <a:lnTo>
                  <a:pt x="143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52"/>
          <p:cNvSpPr/>
          <p:nvPr/>
        </p:nvSpPr>
        <p:spPr>
          <a:xfrm>
            <a:off x="4549936" y="3635489"/>
            <a:ext cx="115971" cy="115971"/>
          </a:xfrm>
          <a:custGeom>
            <a:avLst/>
            <a:gdLst/>
            <a:ahLst/>
            <a:cxnLst/>
            <a:rect l="l" t="t" r="r" b="b"/>
            <a:pathLst>
              <a:path w="1455" h="1455" extrusionOk="0">
                <a:moveTo>
                  <a:pt x="0" y="0"/>
                </a:moveTo>
                <a:lnTo>
                  <a:pt x="0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52"/>
          <p:cNvSpPr/>
          <p:nvPr/>
        </p:nvSpPr>
        <p:spPr>
          <a:xfrm>
            <a:off x="4549936" y="3403547"/>
            <a:ext cx="115971" cy="116050"/>
          </a:xfrm>
          <a:custGeom>
            <a:avLst/>
            <a:gdLst/>
            <a:ahLst/>
            <a:cxnLst/>
            <a:rect l="l" t="t" r="r" b="b"/>
            <a:pathLst>
              <a:path w="1455" h="1456" extrusionOk="0">
                <a:moveTo>
                  <a:pt x="0" y="1"/>
                </a:moveTo>
                <a:lnTo>
                  <a:pt x="0" y="1456"/>
                </a:lnTo>
                <a:lnTo>
                  <a:pt x="1455" y="1456"/>
                </a:lnTo>
                <a:lnTo>
                  <a:pt x="14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52"/>
          <p:cNvSpPr/>
          <p:nvPr/>
        </p:nvSpPr>
        <p:spPr>
          <a:xfrm>
            <a:off x="4430936" y="3519518"/>
            <a:ext cx="115971" cy="116050"/>
          </a:xfrm>
          <a:custGeom>
            <a:avLst/>
            <a:gdLst/>
            <a:ahLst/>
            <a:cxnLst/>
            <a:rect l="l" t="t" r="r" b="b"/>
            <a:pathLst>
              <a:path w="1455" h="1456" extrusionOk="0">
                <a:moveTo>
                  <a:pt x="0" y="1"/>
                </a:moveTo>
                <a:lnTo>
                  <a:pt x="0" y="1455"/>
                </a:lnTo>
                <a:lnTo>
                  <a:pt x="1455" y="1455"/>
                </a:lnTo>
                <a:lnTo>
                  <a:pt x="14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52"/>
          <p:cNvSpPr/>
          <p:nvPr/>
        </p:nvSpPr>
        <p:spPr>
          <a:xfrm>
            <a:off x="4665827" y="3519518"/>
            <a:ext cx="114536" cy="116050"/>
          </a:xfrm>
          <a:custGeom>
            <a:avLst/>
            <a:gdLst/>
            <a:ahLst/>
            <a:cxnLst/>
            <a:rect l="l" t="t" r="r" b="b"/>
            <a:pathLst>
              <a:path w="1437" h="1456" extrusionOk="0">
                <a:moveTo>
                  <a:pt x="1" y="1"/>
                </a:moveTo>
                <a:lnTo>
                  <a:pt x="1" y="1455"/>
                </a:lnTo>
                <a:lnTo>
                  <a:pt x="1436" y="1455"/>
                </a:lnTo>
                <a:lnTo>
                  <a:pt x="143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52"/>
          <p:cNvSpPr/>
          <p:nvPr/>
        </p:nvSpPr>
        <p:spPr>
          <a:xfrm>
            <a:off x="5010631" y="3403547"/>
            <a:ext cx="116050" cy="116050"/>
          </a:xfrm>
          <a:custGeom>
            <a:avLst/>
            <a:gdLst/>
            <a:ahLst/>
            <a:cxnLst/>
            <a:rect l="l" t="t" r="r" b="b"/>
            <a:pathLst>
              <a:path w="1456" h="1456" extrusionOk="0">
                <a:moveTo>
                  <a:pt x="1" y="1"/>
                </a:moveTo>
                <a:lnTo>
                  <a:pt x="1" y="1456"/>
                </a:lnTo>
                <a:lnTo>
                  <a:pt x="1455" y="1456"/>
                </a:lnTo>
                <a:lnTo>
                  <a:pt x="145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52"/>
          <p:cNvSpPr/>
          <p:nvPr/>
        </p:nvSpPr>
        <p:spPr>
          <a:xfrm>
            <a:off x="5010631" y="3170171"/>
            <a:ext cx="116050" cy="116050"/>
          </a:xfrm>
          <a:custGeom>
            <a:avLst/>
            <a:gdLst/>
            <a:ahLst/>
            <a:cxnLst/>
            <a:rect l="l" t="t" r="r" b="b"/>
            <a:pathLst>
              <a:path w="1456" h="1456" extrusionOk="0">
                <a:moveTo>
                  <a:pt x="1" y="0"/>
                </a:moveTo>
                <a:lnTo>
                  <a:pt x="1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52"/>
          <p:cNvSpPr/>
          <p:nvPr/>
        </p:nvSpPr>
        <p:spPr>
          <a:xfrm>
            <a:off x="4893146" y="3286142"/>
            <a:ext cx="116050" cy="115971"/>
          </a:xfrm>
          <a:custGeom>
            <a:avLst/>
            <a:gdLst/>
            <a:ahLst/>
            <a:cxnLst/>
            <a:rect l="l" t="t" r="r" b="b"/>
            <a:pathLst>
              <a:path w="1456" h="1455" extrusionOk="0">
                <a:moveTo>
                  <a:pt x="1" y="0"/>
                </a:moveTo>
                <a:lnTo>
                  <a:pt x="1" y="1455"/>
                </a:lnTo>
                <a:lnTo>
                  <a:pt x="1455" y="1455"/>
                </a:lnTo>
                <a:lnTo>
                  <a:pt x="1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52"/>
          <p:cNvSpPr/>
          <p:nvPr/>
        </p:nvSpPr>
        <p:spPr>
          <a:xfrm>
            <a:off x="5126601" y="3286142"/>
            <a:ext cx="114456" cy="115971"/>
          </a:xfrm>
          <a:custGeom>
            <a:avLst/>
            <a:gdLst/>
            <a:ahLst/>
            <a:cxnLst/>
            <a:rect l="l" t="t" r="r" b="b"/>
            <a:pathLst>
              <a:path w="1436" h="1455" extrusionOk="0">
                <a:moveTo>
                  <a:pt x="0" y="0"/>
                </a:moveTo>
                <a:lnTo>
                  <a:pt x="0" y="1455"/>
                </a:lnTo>
                <a:lnTo>
                  <a:pt x="1436" y="1455"/>
                </a:lnTo>
                <a:lnTo>
                  <a:pt x="143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52"/>
          <p:cNvSpPr/>
          <p:nvPr/>
        </p:nvSpPr>
        <p:spPr>
          <a:xfrm>
            <a:off x="3977813" y="3405141"/>
            <a:ext cx="230427" cy="344804"/>
          </a:xfrm>
          <a:custGeom>
            <a:avLst/>
            <a:gdLst/>
            <a:ahLst/>
            <a:cxnLst/>
            <a:rect l="l" t="t" r="r" b="b"/>
            <a:pathLst>
              <a:path w="2891" h="4326" extrusionOk="0">
                <a:moveTo>
                  <a:pt x="1455" y="0"/>
                </a:moveTo>
                <a:lnTo>
                  <a:pt x="1455" y="1455"/>
                </a:lnTo>
                <a:lnTo>
                  <a:pt x="0" y="1455"/>
                </a:lnTo>
                <a:lnTo>
                  <a:pt x="0" y="2909"/>
                </a:lnTo>
                <a:lnTo>
                  <a:pt x="1455" y="2909"/>
                </a:lnTo>
                <a:lnTo>
                  <a:pt x="1455" y="4326"/>
                </a:lnTo>
                <a:lnTo>
                  <a:pt x="2891" y="4326"/>
                </a:lnTo>
                <a:lnTo>
                  <a:pt x="28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52"/>
          <p:cNvSpPr/>
          <p:nvPr/>
        </p:nvSpPr>
        <p:spPr>
          <a:xfrm>
            <a:off x="3863357" y="3635489"/>
            <a:ext cx="1489129" cy="344884"/>
          </a:xfrm>
          <a:custGeom>
            <a:avLst/>
            <a:gdLst/>
            <a:ahLst/>
            <a:cxnLst/>
            <a:rect l="l" t="t" r="r" b="b"/>
            <a:pathLst>
              <a:path w="18683" h="4327" extrusionOk="0">
                <a:moveTo>
                  <a:pt x="12959" y="0"/>
                </a:moveTo>
                <a:lnTo>
                  <a:pt x="12959" y="2871"/>
                </a:lnTo>
                <a:lnTo>
                  <a:pt x="10088" y="2871"/>
                </a:lnTo>
                <a:lnTo>
                  <a:pt x="10088" y="1436"/>
                </a:lnTo>
                <a:lnTo>
                  <a:pt x="8633" y="1436"/>
                </a:lnTo>
                <a:lnTo>
                  <a:pt x="8633" y="2871"/>
                </a:lnTo>
                <a:lnTo>
                  <a:pt x="5781" y="2871"/>
                </a:lnTo>
                <a:lnTo>
                  <a:pt x="5781" y="1436"/>
                </a:lnTo>
                <a:lnTo>
                  <a:pt x="4327" y="1436"/>
                </a:lnTo>
                <a:lnTo>
                  <a:pt x="4327" y="2871"/>
                </a:lnTo>
                <a:lnTo>
                  <a:pt x="1" y="2871"/>
                </a:lnTo>
                <a:lnTo>
                  <a:pt x="1" y="4326"/>
                </a:lnTo>
                <a:lnTo>
                  <a:pt x="18682" y="4326"/>
                </a:lnTo>
                <a:lnTo>
                  <a:pt x="18682" y="2871"/>
                </a:lnTo>
                <a:lnTo>
                  <a:pt x="17285" y="2871"/>
                </a:lnTo>
                <a:lnTo>
                  <a:pt x="17285" y="1436"/>
                </a:lnTo>
                <a:lnTo>
                  <a:pt x="15830" y="1436"/>
                </a:lnTo>
                <a:lnTo>
                  <a:pt x="15830" y="2871"/>
                </a:lnTo>
                <a:lnTo>
                  <a:pt x="14414" y="2871"/>
                </a:lnTo>
                <a:lnTo>
                  <a:pt x="144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52"/>
          <p:cNvSpPr/>
          <p:nvPr/>
        </p:nvSpPr>
        <p:spPr>
          <a:xfrm>
            <a:off x="5009116" y="3519518"/>
            <a:ext cx="114536" cy="116050"/>
          </a:xfrm>
          <a:custGeom>
            <a:avLst/>
            <a:gdLst/>
            <a:ahLst/>
            <a:cxnLst/>
            <a:rect l="l" t="t" r="r" b="b"/>
            <a:pathLst>
              <a:path w="1437" h="1456" extrusionOk="0">
                <a:moveTo>
                  <a:pt x="0" y="1"/>
                </a:moveTo>
                <a:lnTo>
                  <a:pt x="0" y="1455"/>
                </a:lnTo>
                <a:lnTo>
                  <a:pt x="1436" y="1455"/>
                </a:lnTo>
                <a:lnTo>
                  <a:pt x="143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52"/>
          <p:cNvSpPr/>
          <p:nvPr/>
        </p:nvSpPr>
        <p:spPr>
          <a:xfrm>
            <a:off x="5239464" y="3632380"/>
            <a:ext cx="114536" cy="116050"/>
          </a:xfrm>
          <a:custGeom>
            <a:avLst/>
            <a:gdLst/>
            <a:ahLst/>
            <a:cxnLst/>
            <a:rect l="l" t="t" r="r" b="b"/>
            <a:pathLst>
              <a:path w="1437" h="1456" extrusionOk="0">
                <a:moveTo>
                  <a:pt x="1" y="1"/>
                </a:moveTo>
                <a:lnTo>
                  <a:pt x="1" y="1456"/>
                </a:lnTo>
                <a:lnTo>
                  <a:pt x="1436" y="1456"/>
                </a:lnTo>
                <a:lnTo>
                  <a:pt x="143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صورة 2"/>
          <p:cNvPicPr>
            <a:picLocks noChangeAspect="1"/>
          </p:cNvPicPr>
          <p:nvPr/>
        </p:nvPicPr>
        <p:blipFill rotWithShape="1">
          <a:blip r:embed="rId3"/>
          <a:srcRect l="11940" t="16717" r="24851" b="42156"/>
          <a:stretch/>
        </p:blipFill>
        <p:spPr>
          <a:xfrm>
            <a:off x="1682024" y="821391"/>
            <a:ext cx="5779828" cy="211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35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cade Game Lesson by Slidesgo">
  <a:themeElements>
    <a:clrScheme name="Simple Light">
      <a:dk1>
        <a:srgbClr val="692D17"/>
      </a:dk1>
      <a:lt1>
        <a:srgbClr val="FFFFFF"/>
      </a:lt1>
      <a:dk2>
        <a:srgbClr val="E5B0A1"/>
      </a:dk2>
      <a:lt2>
        <a:srgbClr val="1E130F"/>
      </a:lt2>
      <a:accent1>
        <a:srgbClr val="2DC252"/>
      </a:accent1>
      <a:accent2>
        <a:srgbClr val="FF0000"/>
      </a:accent2>
      <a:accent3>
        <a:srgbClr val="FF006E"/>
      </a:accent3>
      <a:accent4>
        <a:srgbClr val="8338EC"/>
      </a:accent4>
      <a:accent5>
        <a:srgbClr val="FFFF82"/>
      </a:accent5>
      <a:accent6>
        <a:srgbClr val="00BAD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307</Words>
  <Application>Microsoft Office PowerPoint</Application>
  <PresentationFormat>عرض على الشاشة (9:16)‏</PresentationFormat>
  <Paragraphs>67</Paragraphs>
  <Slides>23</Slides>
  <Notes>23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3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23</vt:i4>
      </vt:variant>
    </vt:vector>
  </HeadingPairs>
  <TitlesOfParts>
    <vt:vector size="27" baseType="lpstr">
      <vt:lpstr>Open Sans</vt:lpstr>
      <vt:lpstr>Arial</vt:lpstr>
      <vt:lpstr>Russo One</vt:lpstr>
      <vt:lpstr>Arcade Game Lesson by Slidesgo</vt:lpstr>
      <vt:lpstr>Predict video games rating</vt:lpstr>
      <vt:lpstr>INTRODUCTION</vt:lpstr>
      <vt:lpstr>Data gathring and cleaining</vt:lpstr>
      <vt:lpstr>Data gathring and cleaining </vt:lpstr>
      <vt:lpstr>WHAT IS THIS TOPIC ABOUT? </vt:lpstr>
      <vt:lpstr>Data cleaining</vt:lpstr>
      <vt:lpstr>Data exploration</vt:lpstr>
      <vt:lpstr> </vt:lpstr>
      <vt:lpstr> </vt:lpstr>
      <vt:lpstr> </vt:lpstr>
      <vt:lpstr>Feature engineering </vt:lpstr>
      <vt:lpstr> </vt:lpstr>
      <vt:lpstr> </vt:lpstr>
      <vt:lpstr> </vt:lpstr>
      <vt:lpstr> </vt:lpstr>
      <vt:lpstr>Predict the model and tune hyper parameters</vt:lpstr>
      <vt:lpstr> </vt:lpstr>
      <vt:lpstr> </vt:lpstr>
      <vt:lpstr> </vt:lpstr>
      <vt:lpstr> </vt:lpstr>
      <vt:lpstr> </vt:lpstr>
      <vt:lpstr> final testing result: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 video games rating</dc:title>
  <cp:lastModifiedBy>USER</cp:lastModifiedBy>
  <cp:revision>15</cp:revision>
  <dcterms:modified xsi:type="dcterms:W3CDTF">2021-12-16T11:07:39Z</dcterms:modified>
</cp:coreProperties>
</file>